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315D-41F4-41F3-94E2-483D3CB9A676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693A-F1F8-4FEF-9958-992C124CD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7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315D-41F4-41F3-94E2-483D3CB9A676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D693A-F1F8-4FEF-9958-992C124CDC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3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19" y="290512"/>
            <a:ext cx="6115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93296"/>
            <a:ext cx="61182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919" y="2708920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Полежаева Оксана Геннадьевна </a:t>
            </a:r>
            <a:endParaRPr lang="ru-RU" sz="1600" b="1" i="1" dirty="0"/>
          </a:p>
          <a:p>
            <a:pPr algn="ctr"/>
            <a:r>
              <a:rPr lang="ru-RU" sz="2000" dirty="0"/>
              <a:t>учитель начальных классов</a:t>
            </a:r>
          </a:p>
          <a:p>
            <a:pPr algn="ctr"/>
            <a:r>
              <a:rPr lang="ru-RU" sz="2000" dirty="0"/>
              <a:t>Муниципальное автономное образовательное учреждение </a:t>
            </a:r>
          </a:p>
          <a:p>
            <a:pPr algn="ctr"/>
            <a:r>
              <a:rPr lang="ru-RU" sz="2000" dirty="0"/>
              <a:t>Средняя общеобразовательная школа №12 с углубленным изучением немецкого языка </a:t>
            </a:r>
          </a:p>
          <a:p>
            <a:pPr algn="ctr"/>
            <a:r>
              <a:rPr lang="ru-RU" sz="2000" dirty="0"/>
              <a:t>г. </a:t>
            </a:r>
            <a:r>
              <a:rPr lang="ru-RU" sz="2000" dirty="0" smtClean="0"/>
              <a:t>Пермь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949" y="1844824"/>
            <a:ext cx="7500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СЦЕНАРИЙ ПРАЗДНИКА «ДЕНЬ ЗНАНИЙ»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9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9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2016-12-29T11:37:52Z</dcterms:created>
  <dcterms:modified xsi:type="dcterms:W3CDTF">2016-12-29T15:13:47Z</dcterms:modified>
</cp:coreProperties>
</file>