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0" r:id="rId2"/>
    <p:sldId id="272" r:id="rId3"/>
    <p:sldId id="287" r:id="rId4"/>
    <p:sldId id="288" r:id="rId5"/>
    <p:sldId id="273" r:id="rId6"/>
    <p:sldId id="289" r:id="rId7"/>
    <p:sldId id="274" r:id="rId8"/>
    <p:sldId id="275" r:id="rId9"/>
    <p:sldId id="286" r:id="rId10"/>
    <p:sldId id="282" r:id="rId11"/>
    <p:sldId id="279" r:id="rId12"/>
    <p:sldId id="284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>
        <p:scale>
          <a:sx n="78" d="100"/>
          <a:sy n="78" d="100"/>
        </p:scale>
        <p:origin x="-1854" y="-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5EA7BF-6F80-490A-9A58-FBEE9D4021AA}" type="doc">
      <dgm:prSet loTypeId="urn:microsoft.com/office/officeart/2005/8/layout/orgChart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DF941D3-032D-4802-A32F-72B04BA3BAC7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Построить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график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уравнения</a:t>
          </a:r>
          <a:endParaRPr lang="ru-RU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D23AA2-C1B2-4D14-AB63-6577E9677C92}" type="sibTrans" cxnId="{0B98AACC-8D73-4B6F-8981-467BDE727971}">
      <dgm:prSet/>
      <dgm:spPr/>
      <dgm:t>
        <a:bodyPr/>
        <a:lstStyle/>
        <a:p>
          <a:endParaRPr lang="ru-RU"/>
        </a:p>
      </dgm:t>
    </dgm:pt>
    <dgm:pt modelId="{E3B5BC31-A9B0-4BE8-809B-EA84C5979FB8}" type="parTrans" cxnId="{0B98AACC-8D73-4B6F-8981-467BDE727971}">
      <dgm:prSet/>
      <dgm:spPr/>
      <dgm:t>
        <a:bodyPr/>
        <a:lstStyle/>
        <a:p>
          <a:endParaRPr lang="ru-RU"/>
        </a:p>
      </dgm:t>
    </dgm:pt>
    <dgm:pt modelId="{417CE23E-B918-46D5-94D7-C4E750AE12B9}" type="asst">
      <dgm:prSet/>
      <dgm:spPr/>
      <dgm:t>
        <a:bodyPr/>
        <a:lstStyle/>
        <a:p>
          <a:endParaRPr lang="ru-RU"/>
        </a:p>
      </dgm:t>
    </dgm:pt>
    <dgm:pt modelId="{53FA6035-66C6-4AA4-A985-5AF869758A8F}" type="parTrans" cxnId="{B3515E2C-A9AC-4E89-908D-A2579B51AD54}">
      <dgm:prSet/>
      <dgm:spPr/>
      <dgm:t>
        <a:bodyPr/>
        <a:lstStyle/>
        <a:p>
          <a:endParaRPr lang="ru-RU"/>
        </a:p>
      </dgm:t>
    </dgm:pt>
    <dgm:pt modelId="{B698CC06-AC8A-4A2E-907F-3186BCA023B1}" type="sibTrans" cxnId="{B3515E2C-A9AC-4E89-908D-A2579B51AD54}">
      <dgm:prSet/>
      <dgm:spPr/>
      <dgm:t>
        <a:bodyPr/>
        <a:lstStyle/>
        <a:p>
          <a:endParaRPr lang="ru-RU"/>
        </a:p>
      </dgm:t>
    </dgm:pt>
    <dgm:pt modelId="{41635FA8-B72C-4DEA-8E96-CB2B1CD3D5B5}" type="asst">
      <dgm:prSet/>
      <dgm:spPr/>
      <dgm:t>
        <a:bodyPr/>
        <a:lstStyle/>
        <a:p>
          <a:endParaRPr lang="ru-RU"/>
        </a:p>
      </dgm:t>
    </dgm:pt>
    <dgm:pt modelId="{B27A6632-6AAD-4886-B29D-376DFCD9465F}" type="parTrans" cxnId="{7703A9DA-A22D-4961-82A3-E77F603D94DA}">
      <dgm:prSet/>
      <dgm:spPr/>
      <dgm:t>
        <a:bodyPr/>
        <a:lstStyle/>
        <a:p>
          <a:endParaRPr lang="ru-RU">
            <a:ln>
              <a:solidFill>
                <a:srgbClr val="002060"/>
              </a:solidFill>
            </a:ln>
          </a:endParaRPr>
        </a:p>
      </dgm:t>
    </dgm:pt>
    <dgm:pt modelId="{73E1E4E6-8B46-4A2A-B65A-9654BCB1DCB4}" type="sibTrans" cxnId="{7703A9DA-A22D-4961-82A3-E77F603D94DA}">
      <dgm:prSet/>
      <dgm:spPr/>
      <dgm:t>
        <a:bodyPr/>
        <a:lstStyle/>
        <a:p>
          <a:endParaRPr lang="ru-RU"/>
        </a:p>
      </dgm:t>
    </dgm:pt>
    <dgm:pt modelId="{D17EA63E-20B0-49BB-AE55-32BDC213BF61}" type="asst">
      <dgm:prSet/>
      <dgm:spPr/>
      <dgm:t>
        <a:bodyPr/>
        <a:lstStyle/>
        <a:p>
          <a:endParaRPr lang="ru-RU"/>
        </a:p>
      </dgm:t>
    </dgm:pt>
    <dgm:pt modelId="{CFCC50A1-A5D8-4D61-9AEC-6E45EEDE8EA0}" type="parTrans" cxnId="{1236E8E5-596B-4383-BCE3-5F9B6C21F7BE}">
      <dgm:prSet/>
      <dgm:spPr/>
      <dgm:t>
        <a:bodyPr/>
        <a:lstStyle/>
        <a:p>
          <a:endParaRPr lang="ru-RU"/>
        </a:p>
      </dgm:t>
    </dgm:pt>
    <dgm:pt modelId="{68E93C78-70A4-465E-9B3F-C05A9C87DA24}" type="sibTrans" cxnId="{1236E8E5-596B-4383-BCE3-5F9B6C21F7BE}">
      <dgm:prSet/>
      <dgm:spPr/>
      <dgm:t>
        <a:bodyPr/>
        <a:lstStyle/>
        <a:p>
          <a:endParaRPr lang="ru-RU"/>
        </a:p>
      </dgm:t>
    </dgm:pt>
    <dgm:pt modelId="{C8F511B7-62A2-42C9-B394-629682F4676C}" type="asst">
      <dgm:prSet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Определить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вид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фигуры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М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C5AB11C-ABF9-490D-8A7F-30AC6AB70722}" type="parTrans" cxnId="{BDE827AE-EDE5-443F-9BB9-05AE25B12467}">
      <dgm:prSet/>
      <dgm:spPr/>
      <dgm:t>
        <a:bodyPr/>
        <a:lstStyle/>
        <a:p>
          <a:endParaRPr lang="ru-RU"/>
        </a:p>
      </dgm:t>
    </dgm:pt>
    <dgm:pt modelId="{6422A443-4576-48EB-B204-041A0B181DF3}" type="sibTrans" cxnId="{BDE827AE-EDE5-443F-9BB9-05AE25B12467}">
      <dgm:prSet/>
      <dgm:spPr/>
      <dgm:t>
        <a:bodyPr/>
        <a:lstStyle/>
        <a:p>
          <a:endParaRPr lang="ru-RU"/>
        </a:p>
      </dgm:t>
    </dgm:pt>
    <dgm:pt modelId="{257BC8D1-F8D2-4D6C-BDD2-2A3D02C136F1}" type="asst">
      <dgm:prSet/>
      <dgm:spPr/>
      <dgm:t>
        <a:bodyPr/>
        <a:lstStyle/>
        <a:p>
          <a:endParaRPr lang="ru-RU"/>
        </a:p>
      </dgm:t>
    </dgm:pt>
    <dgm:pt modelId="{A45B0268-C37B-4DF6-A52B-D1FF78A6012A}" type="parTrans" cxnId="{C21BB5E8-1239-482D-9EC7-B86AD0972CE4}">
      <dgm:prSet/>
      <dgm:spPr/>
      <dgm:t>
        <a:bodyPr/>
        <a:lstStyle/>
        <a:p>
          <a:endParaRPr lang="ru-RU"/>
        </a:p>
      </dgm:t>
    </dgm:pt>
    <dgm:pt modelId="{CE1B6B19-FB83-4D86-B493-2BB33E8608D5}" type="sibTrans" cxnId="{C21BB5E8-1239-482D-9EC7-B86AD0972CE4}">
      <dgm:prSet/>
      <dgm:spPr/>
      <dgm:t>
        <a:bodyPr/>
        <a:lstStyle/>
        <a:p>
          <a:endParaRPr lang="ru-RU"/>
        </a:p>
      </dgm:t>
    </dgm:pt>
    <dgm:pt modelId="{7885D245-1178-4E38-8A31-002585817C32}" type="asst">
      <dgm:prSet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Вычислить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площадь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фигуры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М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7D02644-9EB1-4795-BB13-5CD5E2967ECF}" type="parTrans" cxnId="{BFFF9981-E5D8-4A88-8DF3-3EAB594D5273}">
      <dgm:prSet/>
      <dgm:spPr/>
      <dgm:t>
        <a:bodyPr/>
        <a:lstStyle/>
        <a:p>
          <a:endParaRPr lang="ru-RU"/>
        </a:p>
      </dgm:t>
    </dgm:pt>
    <dgm:pt modelId="{2BF5DA14-D6E9-4C86-84AB-BD641EFB62EA}" type="sibTrans" cxnId="{BFFF9981-E5D8-4A88-8DF3-3EAB594D5273}">
      <dgm:prSet/>
      <dgm:spPr/>
      <dgm:t>
        <a:bodyPr/>
        <a:lstStyle/>
        <a:p>
          <a:endParaRPr lang="ru-RU"/>
        </a:p>
      </dgm:t>
    </dgm:pt>
    <dgm:pt modelId="{069CEEB5-0C52-4E12-9E3D-65A857D8F4FE}" type="pres">
      <dgm:prSet presAssocID="{645EA7BF-6F80-490A-9A58-FBEE9D4021A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961FD8D-CA9A-4D8C-8681-76B288494ED7}" type="pres">
      <dgm:prSet presAssocID="{DDF941D3-032D-4802-A32F-72B04BA3BAC7}" presName="hierRoot1" presStyleCnt="0">
        <dgm:presLayoutVars>
          <dgm:hierBranch val="init"/>
        </dgm:presLayoutVars>
      </dgm:prSet>
      <dgm:spPr/>
    </dgm:pt>
    <dgm:pt modelId="{0AC48245-A70E-4AFA-982F-67DD48A46834}" type="pres">
      <dgm:prSet presAssocID="{DDF941D3-032D-4802-A32F-72B04BA3BAC7}" presName="rootComposite1" presStyleCnt="0"/>
      <dgm:spPr/>
    </dgm:pt>
    <dgm:pt modelId="{25D52B89-CD92-4D64-88E7-C734730A910A}" type="pres">
      <dgm:prSet presAssocID="{DDF941D3-032D-4802-A32F-72B04BA3BAC7}" presName="rootText1" presStyleLbl="node0" presStyleIdx="0" presStyleCnt="1" custScaleX="169622" custScaleY="50397" custLinFactNeighborX="-54136" custLinFactNeighborY="-3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4594C8-4E11-44FB-BF82-B4DE9AC56949}" type="pres">
      <dgm:prSet presAssocID="{DDF941D3-032D-4802-A32F-72B04BA3BAC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C759852-4E8D-4C77-8303-30369D17FC31}" type="pres">
      <dgm:prSet presAssocID="{DDF941D3-032D-4802-A32F-72B04BA3BAC7}" presName="hierChild2" presStyleCnt="0"/>
      <dgm:spPr/>
    </dgm:pt>
    <dgm:pt modelId="{63F791CE-E05E-4D40-AA35-26CF6001DCFF}" type="pres">
      <dgm:prSet presAssocID="{DDF941D3-032D-4802-A32F-72B04BA3BAC7}" presName="hierChild3" presStyleCnt="0"/>
      <dgm:spPr/>
    </dgm:pt>
    <dgm:pt modelId="{A1B9396D-0207-408F-822F-E8492FF6D04C}" type="pres">
      <dgm:prSet presAssocID="{53FA6035-66C6-4AA4-A985-5AF869758A8F}" presName="Name111" presStyleLbl="parChTrans1D2" presStyleIdx="0" presStyleCnt="2"/>
      <dgm:spPr/>
      <dgm:t>
        <a:bodyPr/>
        <a:lstStyle/>
        <a:p>
          <a:endParaRPr lang="ru-RU"/>
        </a:p>
      </dgm:t>
    </dgm:pt>
    <dgm:pt modelId="{02774EFF-84CC-40DA-A9DE-7DA2C40D1D33}" type="pres">
      <dgm:prSet presAssocID="{417CE23E-B918-46D5-94D7-C4E750AE12B9}" presName="hierRoot3" presStyleCnt="0">
        <dgm:presLayoutVars>
          <dgm:hierBranch val="init"/>
        </dgm:presLayoutVars>
      </dgm:prSet>
      <dgm:spPr/>
    </dgm:pt>
    <dgm:pt modelId="{82D3F77D-660B-4462-AA8D-F0D8FCC24B89}" type="pres">
      <dgm:prSet presAssocID="{417CE23E-B918-46D5-94D7-C4E750AE12B9}" presName="rootComposite3" presStyleCnt="0"/>
      <dgm:spPr/>
    </dgm:pt>
    <dgm:pt modelId="{DD26D9A5-216C-4D23-B638-9E9A76D7FAE1}" type="pres">
      <dgm:prSet presAssocID="{417CE23E-B918-46D5-94D7-C4E750AE12B9}" presName="rootText3" presStyleLbl="asst1" presStyleIdx="0" presStyleCnt="6" custScaleX="119213" custScaleY="33660" custLinFactNeighborX="-72142" custLinFactNeighborY="-450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5A446E-B809-472E-8BDC-C49311C29E2C}" type="pres">
      <dgm:prSet presAssocID="{417CE23E-B918-46D5-94D7-C4E750AE12B9}" presName="rootConnector3" presStyleLbl="asst1" presStyleIdx="0" presStyleCnt="6"/>
      <dgm:spPr/>
      <dgm:t>
        <a:bodyPr/>
        <a:lstStyle/>
        <a:p>
          <a:endParaRPr lang="ru-RU"/>
        </a:p>
      </dgm:t>
    </dgm:pt>
    <dgm:pt modelId="{410CAA63-3CEC-40C6-8BF4-05B09B0BC59B}" type="pres">
      <dgm:prSet presAssocID="{417CE23E-B918-46D5-94D7-C4E750AE12B9}" presName="hierChild6" presStyleCnt="0"/>
      <dgm:spPr/>
    </dgm:pt>
    <dgm:pt modelId="{1D2BBB1E-FBEE-463C-B622-8B617E60360E}" type="pres">
      <dgm:prSet presAssocID="{417CE23E-B918-46D5-94D7-C4E750AE12B9}" presName="hierChild7" presStyleCnt="0"/>
      <dgm:spPr/>
    </dgm:pt>
    <dgm:pt modelId="{5996C702-4B96-46D5-8984-5E629EF27255}" type="pres">
      <dgm:prSet presAssocID="{B27A6632-6AAD-4886-B29D-376DFCD9465F}" presName="Name111" presStyleLbl="parChTrans1D3" presStyleIdx="0" presStyleCnt="2"/>
      <dgm:spPr/>
      <dgm:t>
        <a:bodyPr/>
        <a:lstStyle/>
        <a:p>
          <a:endParaRPr lang="ru-RU"/>
        </a:p>
      </dgm:t>
    </dgm:pt>
    <dgm:pt modelId="{58C61DF5-F1FB-49AA-8F36-CF274221C208}" type="pres">
      <dgm:prSet presAssocID="{41635FA8-B72C-4DEA-8E96-CB2B1CD3D5B5}" presName="hierRoot3" presStyleCnt="0">
        <dgm:presLayoutVars>
          <dgm:hierBranch val="init"/>
        </dgm:presLayoutVars>
      </dgm:prSet>
      <dgm:spPr/>
    </dgm:pt>
    <dgm:pt modelId="{AEA0BE55-9A99-47B1-9F56-B2681995915F}" type="pres">
      <dgm:prSet presAssocID="{41635FA8-B72C-4DEA-8E96-CB2B1CD3D5B5}" presName="rootComposite3" presStyleCnt="0"/>
      <dgm:spPr/>
    </dgm:pt>
    <dgm:pt modelId="{FDE7A21A-A677-4C4A-81BA-BD92E9E44F48}" type="pres">
      <dgm:prSet presAssocID="{41635FA8-B72C-4DEA-8E96-CB2B1CD3D5B5}" presName="rootText3" presStyleLbl="asst1" presStyleIdx="1" presStyleCnt="6" custScaleX="119886" custScaleY="38346" custLinFactY="-12795" custLinFactNeighborX="-8673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F8CAC4-D74D-43BB-AAC7-891236070ABD}" type="pres">
      <dgm:prSet presAssocID="{41635FA8-B72C-4DEA-8E96-CB2B1CD3D5B5}" presName="rootConnector3" presStyleLbl="asst1" presStyleIdx="1" presStyleCnt="6"/>
      <dgm:spPr/>
      <dgm:t>
        <a:bodyPr/>
        <a:lstStyle/>
        <a:p>
          <a:endParaRPr lang="ru-RU"/>
        </a:p>
      </dgm:t>
    </dgm:pt>
    <dgm:pt modelId="{DAC5DFDF-7EF1-4E3D-9A7F-4A65960FB6CD}" type="pres">
      <dgm:prSet presAssocID="{41635FA8-B72C-4DEA-8E96-CB2B1CD3D5B5}" presName="hierChild6" presStyleCnt="0"/>
      <dgm:spPr/>
    </dgm:pt>
    <dgm:pt modelId="{48C25696-973E-4E5D-87F3-ABA07295228C}" type="pres">
      <dgm:prSet presAssocID="{41635FA8-B72C-4DEA-8E96-CB2B1CD3D5B5}" presName="hierChild7" presStyleCnt="0"/>
      <dgm:spPr/>
    </dgm:pt>
    <dgm:pt modelId="{669DB2AE-BF95-4E92-8E2F-520C46FBD84E}" type="pres">
      <dgm:prSet presAssocID="{CFCC50A1-A5D8-4D61-9AEC-6E45EEDE8EA0}" presName="Name111" presStyleLbl="parChTrans1D4" presStyleIdx="0" presStyleCnt="2"/>
      <dgm:spPr/>
      <dgm:t>
        <a:bodyPr/>
        <a:lstStyle/>
        <a:p>
          <a:endParaRPr lang="ru-RU"/>
        </a:p>
      </dgm:t>
    </dgm:pt>
    <dgm:pt modelId="{E5E28CB1-0CC9-49A1-94FB-BC8D48876D0D}" type="pres">
      <dgm:prSet presAssocID="{D17EA63E-20B0-49BB-AE55-32BDC213BF61}" presName="hierRoot3" presStyleCnt="0">
        <dgm:presLayoutVars>
          <dgm:hierBranch val="init"/>
        </dgm:presLayoutVars>
      </dgm:prSet>
      <dgm:spPr/>
    </dgm:pt>
    <dgm:pt modelId="{D28584B2-3D60-464C-B1FD-0845C7D96A78}" type="pres">
      <dgm:prSet presAssocID="{D17EA63E-20B0-49BB-AE55-32BDC213BF61}" presName="rootComposite3" presStyleCnt="0"/>
      <dgm:spPr/>
    </dgm:pt>
    <dgm:pt modelId="{F6B9954F-22C1-4B2B-99B3-169F50A145C6}" type="pres">
      <dgm:prSet presAssocID="{D17EA63E-20B0-49BB-AE55-32BDC213BF61}" presName="rootText3" presStyleLbl="asst1" presStyleIdx="2" presStyleCnt="6" custScaleX="105088" custScaleY="41628" custLinFactY="-45311" custLinFactNeighborX="4080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234015-A192-44D3-84B4-3A5BD31F617D}" type="pres">
      <dgm:prSet presAssocID="{D17EA63E-20B0-49BB-AE55-32BDC213BF61}" presName="rootConnector3" presStyleLbl="asst1" presStyleIdx="2" presStyleCnt="6"/>
      <dgm:spPr/>
      <dgm:t>
        <a:bodyPr/>
        <a:lstStyle/>
        <a:p>
          <a:endParaRPr lang="ru-RU"/>
        </a:p>
      </dgm:t>
    </dgm:pt>
    <dgm:pt modelId="{617574A6-5B5D-4AF0-8DD8-B088D2FED218}" type="pres">
      <dgm:prSet presAssocID="{D17EA63E-20B0-49BB-AE55-32BDC213BF61}" presName="hierChild6" presStyleCnt="0"/>
      <dgm:spPr/>
    </dgm:pt>
    <dgm:pt modelId="{5A58B277-CAA4-4DC1-8697-4A40C6942184}" type="pres">
      <dgm:prSet presAssocID="{D17EA63E-20B0-49BB-AE55-32BDC213BF61}" presName="hierChild7" presStyleCnt="0"/>
      <dgm:spPr/>
    </dgm:pt>
    <dgm:pt modelId="{B3A70375-EC28-4B76-9F96-572DCEA17352}" type="pres">
      <dgm:prSet presAssocID="{A45B0268-C37B-4DF6-A52B-D1FF78A6012A}" presName="Name111" presStyleLbl="parChTrans1D4" presStyleIdx="1" presStyleCnt="2"/>
      <dgm:spPr/>
      <dgm:t>
        <a:bodyPr/>
        <a:lstStyle/>
        <a:p>
          <a:endParaRPr lang="ru-RU"/>
        </a:p>
      </dgm:t>
    </dgm:pt>
    <dgm:pt modelId="{EDF876C7-70E9-4DCC-8CD2-9D1029431DF2}" type="pres">
      <dgm:prSet presAssocID="{257BC8D1-F8D2-4D6C-BDD2-2A3D02C136F1}" presName="hierRoot3" presStyleCnt="0">
        <dgm:presLayoutVars>
          <dgm:hierBranch val="init"/>
        </dgm:presLayoutVars>
      </dgm:prSet>
      <dgm:spPr/>
    </dgm:pt>
    <dgm:pt modelId="{5D940F16-73C3-4F62-8C94-8F05C11CC3A6}" type="pres">
      <dgm:prSet presAssocID="{257BC8D1-F8D2-4D6C-BDD2-2A3D02C136F1}" presName="rootComposite3" presStyleCnt="0"/>
      <dgm:spPr/>
    </dgm:pt>
    <dgm:pt modelId="{DE09420A-A1D8-4FCE-9537-CB1175E20266}" type="pres">
      <dgm:prSet presAssocID="{257BC8D1-F8D2-4D6C-BDD2-2A3D02C136F1}" presName="rootText3" presStyleLbl="asst1" presStyleIdx="3" presStyleCnt="6" custScaleX="107370" custScaleY="44256" custLinFactY="-96128" custLinFactNeighborX="3423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C295CD-22C6-4982-B28F-4832AD355E60}" type="pres">
      <dgm:prSet presAssocID="{257BC8D1-F8D2-4D6C-BDD2-2A3D02C136F1}" presName="rootConnector3" presStyleLbl="asst1" presStyleIdx="3" presStyleCnt="6"/>
      <dgm:spPr/>
      <dgm:t>
        <a:bodyPr/>
        <a:lstStyle/>
        <a:p>
          <a:endParaRPr lang="ru-RU"/>
        </a:p>
      </dgm:t>
    </dgm:pt>
    <dgm:pt modelId="{0D89428D-F0B9-49C8-8B93-431697C1C7A7}" type="pres">
      <dgm:prSet presAssocID="{257BC8D1-F8D2-4D6C-BDD2-2A3D02C136F1}" presName="hierChild6" presStyleCnt="0"/>
      <dgm:spPr/>
    </dgm:pt>
    <dgm:pt modelId="{5A7DFE91-0640-4619-BD7E-436F1BD47AA8}" type="pres">
      <dgm:prSet presAssocID="{257BC8D1-F8D2-4D6C-BDD2-2A3D02C136F1}" presName="hierChild7" presStyleCnt="0"/>
      <dgm:spPr/>
    </dgm:pt>
    <dgm:pt modelId="{3CF2FE38-CAEA-424A-816F-657A28B407B3}" type="pres">
      <dgm:prSet presAssocID="{0C5AB11C-ABF9-490D-8A7F-30AC6AB70722}" presName="Name111" presStyleLbl="parChTrans1D2" presStyleIdx="1" presStyleCnt="2"/>
      <dgm:spPr/>
      <dgm:t>
        <a:bodyPr/>
        <a:lstStyle/>
        <a:p>
          <a:endParaRPr lang="ru-RU"/>
        </a:p>
      </dgm:t>
    </dgm:pt>
    <dgm:pt modelId="{03B8F2E0-9856-41B0-A3CA-0708944809F2}" type="pres">
      <dgm:prSet presAssocID="{C8F511B7-62A2-42C9-B394-629682F4676C}" presName="hierRoot3" presStyleCnt="0">
        <dgm:presLayoutVars>
          <dgm:hierBranch val="init"/>
        </dgm:presLayoutVars>
      </dgm:prSet>
      <dgm:spPr/>
    </dgm:pt>
    <dgm:pt modelId="{35E6DC3B-B4B2-4AA6-8223-683ED5E75A01}" type="pres">
      <dgm:prSet presAssocID="{C8F511B7-62A2-42C9-B394-629682F4676C}" presName="rootComposite3" presStyleCnt="0"/>
      <dgm:spPr/>
    </dgm:pt>
    <dgm:pt modelId="{CEECB82A-1783-423E-B430-CD13495EB72C}" type="pres">
      <dgm:prSet presAssocID="{C8F511B7-62A2-42C9-B394-629682F4676C}" presName="rootText3" presStyleLbl="asst1" presStyleIdx="4" presStyleCnt="6" custScaleX="97330" custScaleY="59094" custLinFactNeighborX="-40252" custLinFactNeighborY="395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E919A9-1E13-4684-87A7-1DD07F1CDF5F}" type="pres">
      <dgm:prSet presAssocID="{C8F511B7-62A2-42C9-B394-629682F4676C}" presName="rootConnector3" presStyleLbl="asst1" presStyleIdx="4" presStyleCnt="6"/>
      <dgm:spPr/>
      <dgm:t>
        <a:bodyPr/>
        <a:lstStyle/>
        <a:p>
          <a:endParaRPr lang="ru-RU"/>
        </a:p>
      </dgm:t>
    </dgm:pt>
    <dgm:pt modelId="{2B5DC588-EA12-4FDE-A52D-C94C31890A93}" type="pres">
      <dgm:prSet presAssocID="{C8F511B7-62A2-42C9-B394-629682F4676C}" presName="hierChild6" presStyleCnt="0"/>
      <dgm:spPr/>
    </dgm:pt>
    <dgm:pt modelId="{9997E9B7-54EC-4EE1-81E0-E63009352ED3}" type="pres">
      <dgm:prSet presAssocID="{C8F511B7-62A2-42C9-B394-629682F4676C}" presName="hierChild7" presStyleCnt="0"/>
      <dgm:spPr/>
    </dgm:pt>
    <dgm:pt modelId="{B0447B08-0B90-40B8-9ADE-01016FDCC972}" type="pres">
      <dgm:prSet presAssocID="{67D02644-9EB1-4795-BB13-5CD5E2967ECF}" presName="Name111" presStyleLbl="parChTrans1D3" presStyleIdx="1" presStyleCnt="2"/>
      <dgm:spPr/>
      <dgm:t>
        <a:bodyPr/>
        <a:lstStyle/>
        <a:p>
          <a:endParaRPr lang="ru-RU"/>
        </a:p>
      </dgm:t>
    </dgm:pt>
    <dgm:pt modelId="{5E074F1A-4AFA-4C16-AAF5-CA0CDF1F06C6}" type="pres">
      <dgm:prSet presAssocID="{7885D245-1178-4E38-8A31-002585817C32}" presName="hierRoot3" presStyleCnt="0">
        <dgm:presLayoutVars>
          <dgm:hierBranch val="init"/>
        </dgm:presLayoutVars>
      </dgm:prSet>
      <dgm:spPr/>
    </dgm:pt>
    <dgm:pt modelId="{A126FFB7-BBCD-45FE-A0D2-3239A7DCCDC2}" type="pres">
      <dgm:prSet presAssocID="{7885D245-1178-4E38-8A31-002585817C32}" presName="rootComposite3" presStyleCnt="0"/>
      <dgm:spPr/>
    </dgm:pt>
    <dgm:pt modelId="{91257555-6FE4-4479-89F2-9B591EFCBE7A}" type="pres">
      <dgm:prSet presAssocID="{7885D245-1178-4E38-8A31-002585817C32}" presName="rootText3" presStyleLbl="asst1" presStyleIdx="5" presStyleCnt="6" custScaleX="126015" custScaleY="52453" custLinFactY="58942" custLinFactNeighborX="-48744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062419-FF4A-453B-A329-730B3C735F00}" type="pres">
      <dgm:prSet presAssocID="{7885D245-1178-4E38-8A31-002585817C32}" presName="rootConnector3" presStyleLbl="asst1" presStyleIdx="5" presStyleCnt="6"/>
      <dgm:spPr/>
      <dgm:t>
        <a:bodyPr/>
        <a:lstStyle/>
        <a:p>
          <a:endParaRPr lang="ru-RU"/>
        </a:p>
      </dgm:t>
    </dgm:pt>
    <dgm:pt modelId="{E1440E5B-6D18-44B4-BC74-E10992538102}" type="pres">
      <dgm:prSet presAssocID="{7885D245-1178-4E38-8A31-002585817C32}" presName="hierChild6" presStyleCnt="0"/>
      <dgm:spPr/>
    </dgm:pt>
    <dgm:pt modelId="{FE617935-64E6-4921-9060-C3C83308512A}" type="pres">
      <dgm:prSet presAssocID="{7885D245-1178-4E38-8A31-002585817C32}" presName="hierChild7" presStyleCnt="0"/>
      <dgm:spPr/>
    </dgm:pt>
  </dgm:ptLst>
  <dgm:cxnLst>
    <dgm:cxn modelId="{0B98AACC-8D73-4B6F-8981-467BDE727971}" srcId="{645EA7BF-6F80-490A-9A58-FBEE9D4021AA}" destId="{DDF941D3-032D-4802-A32F-72B04BA3BAC7}" srcOrd="0" destOrd="0" parTransId="{E3B5BC31-A9B0-4BE8-809B-EA84C5979FB8}" sibTransId="{D6D23AA2-C1B2-4D14-AB63-6577E9677C92}"/>
    <dgm:cxn modelId="{C753070E-5E0F-43F1-8209-6A2DD9C7853A}" type="presOf" srcId="{A45B0268-C37B-4DF6-A52B-D1FF78A6012A}" destId="{B3A70375-EC28-4B76-9F96-572DCEA17352}" srcOrd="0" destOrd="0" presId="urn:microsoft.com/office/officeart/2005/8/layout/orgChart1"/>
    <dgm:cxn modelId="{883167CA-2C2C-4F2A-B563-9D8E3BF8AE57}" type="presOf" srcId="{DDF941D3-032D-4802-A32F-72B04BA3BAC7}" destId="{034594C8-4E11-44FB-BF82-B4DE9AC56949}" srcOrd="1" destOrd="0" presId="urn:microsoft.com/office/officeart/2005/8/layout/orgChart1"/>
    <dgm:cxn modelId="{F75601F6-BCDA-4944-ADE8-8B072CB1B64E}" type="presOf" srcId="{257BC8D1-F8D2-4D6C-BDD2-2A3D02C136F1}" destId="{DE09420A-A1D8-4FCE-9537-CB1175E20266}" srcOrd="0" destOrd="0" presId="urn:microsoft.com/office/officeart/2005/8/layout/orgChart1"/>
    <dgm:cxn modelId="{FC0DC052-4AE2-452D-9AF7-36023A9251B0}" type="presOf" srcId="{D17EA63E-20B0-49BB-AE55-32BDC213BF61}" destId="{04234015-A192-44D3-84B4-3A5BD31F617D}" srcOrd="1" destOrd="0" presId="urn:microsoft.com/office/officeart/2005/8/layout/orgChart1"/>
    <dgm:cxn modelId="{1E5F775F-D0F9-4D28-9DFA-15E85FD4202C}" type="presOf" srcId="{7885D245-1178-4E38-8A31-002585817C32}" destId="{91257555-6FE4-4479-89F2-9B591EFCBE7A}" srcOrd="0" destOrd="0" presId="urn:microsoft.com/office/officeart/2005/8/layout/orgChart1"/>
    <dgm:cxn modelId="{C21BB5E8-1239-482D-9EC7-B86AD0972CE4}" srcId="{D17EA63E-20B0-49BB-AE55-32BDC213BF61}" destId="{257BC8D1-F8D2-4D6C-BDD2-2A3D02C136F1}" srcOrd="0" destOrd="0" parTransId="{A45B0268-C37B-4DF6-A52B-D1FF78A6012A}" sibTransId="{CE1B6B19-FB83-4D86-B493-2BB33E8608D5}"/>
    <dgm:cxn modelId="{3725E7C9-B9EB-434C-8761-75704508F4A4}" type="presOf" srcId="{C8F511B7-62A2-42C9-B394-629682F4676C}" destId="{DEE919A9-1E13-4684-87A7-1DD07F1CDF5F}" srcOrd="1" destOrd="0" presId="urn:microsoft.com/office/officeart/2005/8/layout/orgChart1"/>
    <dgm:cxn modelId="{1479308A-EFA0-4119-B00B-68600F171196}" type="presOf" srcId="{7885D245-1178-4E38-8A31-002585817C32}" destId="{A8062419-FF4A-453B-A329-730B3C735F00}" srcOrd="1" destOrd="0" presId="urn:microsoft.com/office/officeart/2005/8/layout/orgChart1"/>
    <dgm:cxn modelId="{41B5F743-3388-4507-BFB3-A525C94754F2}" type="presOf" srcId="{C8F511B7-62A2-42C9-B394-629682F4676C}" destId="{CEECB82A-1783-423E-B430-CD13495EB72C}" srcOrd="0" destOrd="0" presId="urn:microsoft.com/office/officeart/2005/8/layout/orgChart1"/>
    <dgm:cxn modelId="{B3515E2C-A9AC-4E89-908D-A2579B51AD54}" srcId="{DDF941D3-032D-4802-A32F-72B04BA3BAC7}" destId="{417CE23E-B918-46D5-94D7-C4E750AE12B9}" srcOrd="0" destOrd="0" parTransId="{53FA6035-66C6-4AA4-A985-5AF869758A8F}" sibTransId="{B698CC06-AC8A-4A2E-907F-3186BCA023B1}"/>
    <dgm:cxn modelId="{3C2E84A0-41CE-4CA7-BF70-4311913BA187}" type="presOf" srcId="{67D02644-9EB1-4795-BB13-5CD5E2967ECF}" destId="{B0447B08-0B90-40B8-9ADE-01016FDCC972}" srcOrd="0" destOrd="0" presId="urn:microsoft.com/office/officeart/2005/8/layout/orgChart1"/>
    <dgm:cxn modelId="{D5BDB2D9-E801-4F15-960F-4ED3CD1BA5E4}" type="presOf" srcId="{CFCC50A1-A5D8-4D61-9AEC-6E45EEDE8EA0}" destId="{669DB2AE-BF95-4E92-8E2F-520C46FBD84E}" srcOrd="0" destOrd="0" presId="urn:microsoft.com/office/officeart/2005/8/layout/orgChart1"/>
    <dgm:cxn modelId="{9115F7A9-BF91-432C-BC6C-999355009FF0}" type="presOf" srcId="{B27A6632-6AAD-4886-B29D-376DFCD9465F}" destId="{5996C702-4B96-46D5-8984-5E629EF27255}" srcOrd="0" destOrd="0" presId="urn:microsoft.com/office/officeart/2005/8/layout/orgChart1"/>
    <dgm:cxn modelId="{BDE827AE-EDE5-443F-9BB9-05AE25B12467}" srcId="{DDF941D3-032D-4802-A32F-72B04BA3BAC7}" destId="{C8F511B7-62A2-42C9-B394-629682F4676C}" srcOrd="1" destOrd="0" parTransId="{0C5AB11C-ABF9-490D-8A7F-30AC6AB70722}" sibTransId="{6422A443-4576-48EB-B204-041A0B181DF3}"/>
    <dgm:cxn modelId="{09AB0B1E-58DD-4318-8629-977E7C81FF0D}" type="presOf" srcId="{0C5AB11C-ABF9-490D-8A7F-30AC6AB70722}" destId="{3CF2FE38-CAEA-424A-816F-657A28B407B3}" srcOrd="0" destOrd="0" presId="urn:microsoft.com/office/officeart/2005/8/layout/orgChart1"/>
    <dgm:cxn modelId="{F1A40AB5-ABF1-4F1E-8CF9-09926C5FEF1B}" type="presOf" srcId="{53FA6035-66C6-4AA4-A985-5AF869758A8F}" destId="{A1B9396D-0207-408F-822F-E8492FF6D04C}" srcOrd="0" destOrd="0" presId="urn:microsoft.com/office/officeart/2005/8/layout/orgChart1"/>
    <dgm:cxn modelId="{887218B6-479D-42F0-9E40-3CC25A3FB06B}" type="presOf" srcId="{DDF941D3-032D-4802-A32F-72B04BA3BAC7}" destId="{25D52B89-CD92-4D64-88E7-C734730A910A}" srcOrd="0" destOrd="0" presId="urn:microsoft.com/office/officeart/2005/8/layout/orgChart1"/>
    <dgm:cxn modelId="{B65A840F-322D-4F6E-9EC0-506C53930744}" type="presOf" srcId="{645EA7BF-6F80-490A-9A58-FBEE9D4021AA}" destId="{069CEEB5-0C52-4E12-9E3D-65A857D8F4FE}" srcOrd="0" destOrd="0" presId="urn:microsoft.com/office/officeart/2005/8/layout/orgChart1"/>
    <dgm:cxn modelId="{D7E23F3E-91B9-4ED1-A01D-344A916802EB}" type="presOf" srcId="{417CE23E-B918-46D5-94D7-C4E750AE12B9}" destId="{805A446E-B809-472E-8BDC-C49311C29E2C}" srcOrd="1" destOrd="0" presId="urn:microsoft.com/office/officeart/2005/8/layout/orgChart1"/>
    <dgm:cxn modelId="{207C4B4A-30BB-4975-A196-E6A6B0192E5A}" type="presOf" srcId="{417CE23E-B918-46D5-94D7-C4E750AE12B9}" destId="{DD26D9A5-216C-4D23-B638-9E9A76D7FAE1}" srcOrd="0" destOrd="0" presId="urn:microsoft.com/office/officeart/2005/8/layout/orgChart1"/>
    <dgm:cxn modelId="{4117A63A-1581-4618-A9D9-4B75DBBCD9F4}" type="presOf" srcId="{D17EA63E-20B0-49BB-AE55-32BDC213BF61}" destId="{F6B9954F-22C1-4B2B-99B3-169F50A145C6}" srcOrd="0" destOrd="0" presId="urn:microsoft.com/office/officeart/2005/8/layout/orgChart1"/>
    <dgm:cxn modelId="{BFFF9981-E5D8-4A88-8DF3-3EAB594D5273}" srcId="{C8F511B7-62A2-42C9-B394-629682F4676C}" destId="{7885D245-1178-4E38-8A31-002585817C32}" srcOrd="0" destOrd="0" parTransId="{67D02644-9EB1-4795-BB13-5CD5E2967ECF}" sibTransId="{2BF5DA14-D6E9-4C86-84AB-BD641EFB62EA}"/>
    <dgm:cxn modelId="{7703A9DA-A22D-4961-82A3-E77F603D94DA}" srcId="{417CE23E-B918-46D5-94D7-C4E750AE12B9}" destId="{41635FA8-B72C-4DEA-8E96-CB2B1CD3D5B5}" srcOrd="0" destOrd="0" parTransId="{B27A6632-6AAD-4886-B29D-376DFCD9465F}" sibTransId="{73E1E4E6-8B46-4A2A-B65A-9654BCB1DCB4}"/>
    <dgm:cxn modelId="{B7C2D40A-B352-4C33-9961-E26E66DECA2C}" type="presOf" srcId="{41635FA8-B72C-4DEA-8E96-CB2B1CD3D5B5}" destId="{95F8CAC4-D74D-43BB-AAC7-891236070ABD}" srcOrd="1" destOrd="0" presId="urn:microsoft.com/office/officeart/2005/8/layout/orgChart1"/>
    <dgm:cxn modelId="{B6F21364-9951-4075-85A2-9D368C822CAF}" type="presOf" srcId="{41635FA8-B72C-4DEA-8E96-CB2B1CD3D5B5}" destId="{FDE7A21A-A677-4C4A-81BA-BD92E9E44F48}" srcOrd="0" destOrd="0" presId="urn:microsoft.com/office/officeart/2005/8/layout/orgChart1"/>
    <dgm:cxn modelId="{1236E8E5-596B-4383-BCE3-5F9B6C21F7BE}" srcId="{41635FA8-B72C-4DEA-8E96-CB2B1CD3D5B5}" destId="{D17EA63E-20B0-49BB-AE55-32BDC213BF61}" srcOrd="0" destOrd="0" parTransId="{CFCC50A1-A5D8-4D61-9AEC-6E45EEDE8EA0}" sibTransId="{68E93C78-70A4-465E-9B3F-C05A9C87DA24}"/>
    <dgm:cxn modelId="{D41E4F0D-E2A7-4891-8472-A631CE1035A0}" type="presOf" srcId="{257BC8D1-F8D2-4D6C-BDD2-2A3D02C136F1}" destId="{4FC295CD-22C6-4982-B28F-4832AD355E60}" srcOrd="1" destOrd="0" presId="urn:microsoft.com/office/officeart/2005/8/layout/orgChart1"/>
    <dgm:cxn modelId="{A8622582-7833-49FC-A1E5-722749FC5958}" type="presParOf" srcId="{069CEEB5-0C52-4E12-9E3D-65A857D8F4FE}" destId="{F961FD8D-CA9A-4D8C-8681-76B288494ED7}" srcOrd="0" destOrd="0" presId="urn:microsoft.com/office/officeart/2005/8/layout/orgChart1"/>
    <dgm:cxn modelId="{8A59011D-DEF2-43A1-9A18-F20529300197}" type="presParOf" srcId="{F961FD8D-CA9A-4D8C-8681-76B288494ED7}" destId="{0AC48245-A70E-4AFA-982F-67DD48A46834}" srcOrd="0" destOrd="0" presId="urn:microsoft.com/office/officeart/2005/8/layout/orgChart1"/>
    <dgm:cxn modelId="{E713E72E-54A0-426A-BEBD-2F968A0E26F1}" type="presParOf" srcId="{0AC48245-A70E-4AFA-982F-67DD48A46834}" destId="{25D52B89-CD92-4D64-88E7-C734730A910A}" srcOrd="0" destOrd="0" presId="urn:microsoft.com/office/officeart/2005/8/layout/orgChart1"/>
    <dgm:cxn modelId="{D95FC77F-E933-4335-B116-985EB98455D8}" type="presParOf" srcId="{0AC48245-A70E-4AFA-982F-67DD48A46834}" destId="{034594C8-4E11-44FB-BF82-B4DE9AC56949}" srcOrd="1" destOrd="0" presId="urn:microsoft.com/office/officeart/2005/8/layout/orgChart1"/>
    <dgm:cxn modelId="{BBEE61C5-ECD1-4ABB-8FCA-3C8F63A35D54}" type="presParOf" srcId="{F961FD8D-CA9A-4D8C-8681-76B288494ED7}" destId="{3C759852-4E8D-4C77-8303-30369D17FC31}" srcOrd="1" destOrd="0" presId="urn:microsoft.com/office/officeart/2005/8/layout/orgChart1"/>
    <dgm:cxn modelId="{176B3EB4-AF2B-493E-BE97-D2E8286913B6}" type="presParOf" srcId="{F961FD8D-CA9A-4D8C-8681-76B288494ED7}" destId="{63F791CE-E05E-4D40-AA35-26CF6001DCFF}" srcOrd="2" destOrd="0" presId="urn:microsoft.com/office/officeart/2005/8/layout/orgChart1"/>
    <dgm:cxn modelId="{EF9BE371-DA21-49E4-BB3A-73D27376B222}" type="presParOf" srcId="{63F791CE-E05E-4D40-AA35-26CF6001DCFF}" destId="{A1B9396D-0207-408F-822F-E8492FF6D04C}" srcOrd="0" destOrd="0" presId="urn:microsoft.com/office/officeart/2005/8/layout/orgChart1"/>
    <dgm:cxn modelId="{D0D1EDBE-64F7-46B3-9AB4-DB38E6513CFC}" type="presParOf" srcId="{63F791CE-E05E-4D40-AA35-26CF6001DCFF}" destId="{02774EFF-84CC-40DA-A9DE-7DA2C40D1D33}" srcOrd="1" destOrd="0" presId="urn:microsoft.com/office/officeart/2005/8/layout/orgChart1"/>
    <dgm:cxn modelId="{797F9886-C49B-42D5-98BB-74C96FF94183}" type="presParOf" srcId="{02774EFF-84CC-40DA-A9DE-7DA2C40D1D33}" destId="{82D3F77D-660B-4462-AA8D-F0D8FCC24B89}" srcOrd="0" destOrd="0" presId="urn:microsoft.com/office/officeart/2005/8/layout/orgChart1"/>
    <dgm:cxn modelId="{C2C1DCD2-3C46-49DD-B20D-9BF21DB657B4}" type="presParOf" srcId="{82D3F77D-660B-4462-AA8D-F0D8FCC24B89}" destId="{DD26D9A5-216C-4D23-B638-9E9A76D7FAE1}" srcOrd="0" destOrd="0" presId="urn:microsoft.com/office/officeart/2005/8/layout/orgChart1"/>
    <dgm:cxn modelId="{D9CBAB03-F1A6-4EFD-B11E-68CE8E046807}" type="presParOf" srcId="{82D3F77D-660B-4462-AA8D-F0D8FCC24B89}" destId="{805A446E-B809-472E-8BDC-C49311C29E2C}" srcOrd="1" destOrd="0" presId="urn:microsoft.com/office/officeart/2005/8/layout/orgChart1"/>
    <dgm:cxn modelId="{6D144DF0-2ADF-4BC5-9755-0D01ECADA821}" type="presParOf" srcId="{02774EFF-84CC-40DA-A9DE-7DA2C40D1D33}" destId="{410CAA63-3CEC-40C6-8BF4-05B09B0BC59B}" srcOrd="1" destOrd="0" presId="urn:microsoft.com/office/officeart/2005/8/layout/orgChart1"/>
    <dgm:cxn modelId="{2B670574-01B2-433D-807A-F017649EC055}" type="presParOf" srcId="{02774EFF-84CC-40DA-A9DE-7DA2C40D1D33}" destId="{1D2BBB1E-FBEE-463C-B622-8B617E60360E}" srcOrd="2" destOrd="0" presId="urn:microsoft.com/office/officeart/2005/8/layout/orgChart1"/>
    <dgm:cxn modelId="{760DC505-104F-4FE6-A5DC-E4C6ED033B45}" type="presParOf" srcId="{1D2BBB1E-FBEE-463C-B622-8B617E60360E}" destId="{5996C702-4B96-46D5-8984-5E629EF27255}" srcOrd="0" destOrd="0" presId="urn:microsoft.com/office/officeart/2005/8/layout/orgChart1"/>
    <dgm:cxn modelId="{2878E2E2-F67B-4157-8A36-B97D7739AF1A}" type="presParOf" srcId="{1D2BBB1E-FBEE-463C-B622-8B617E60360E}" destId="{58C61DF5-F1FB-49AA-8F36-CF274221C208}" srcOrd="1" destOrd="0" presId="urn:microsoft.com/office/officeart/2005/8/layout/orgChart1"/>
    <dgm:cxn modelId="{A3C40D9B-44B6-47CB-A7FE-99C62074AFC0}" type="presParOf" srcId="{58C61DF5-F1FB-49AA-8F36-CF274221C208}" destId="{AEA0BE55-9A99-47B1-9F56-B2681995915F}" srcOrd="0" destOrd="0" presId="urn:microsoft.com/office/officeart/2005/8/layout/orgChart1"/>
    <dgm:cxn modelId="{E54C045D-2612-4080-BE54-698FCAC4EC9F}" type="presParOf" srcId="{AEA0BE55-9A99-47B1-9F56-B2681995915F}" destId="{FDE7A21A-A677-4C4A-81BA-BD92E9E44F48}" srcOrd="0" destOrd="0" presId="urn:microsoft.com/office/officeart/2005/8/layout/orgChart1"/>
    <dgm:cxn modelId="{A2308001-96EE-450A-A2B5-FC27A32AF3C3}" type="presParOf" srcId="{AEA0BE55-9A99-47B1-9F56-B2681995915F}" destId="{95F8CAC4-D74D-43BB-AAC7-891236070ABD}" srcOrd="1" destOrd="0" presId="urn:microsoft.com/office/officeart/2005/8/layout/orgChart1"/>
    <dgm:cxn modelId="{98969C24-FAB0-41AE-8C04-73192FF3BDAE}" type="presParOf" srcId="{58C61DF5-F1FB-49AA-8F36-CF274221C208}" destId="{DAC5DFDF-7EF1-4E3D-9A7F-4A65960FB6CD}" srcOrd="1" destOrd="0" presId="urn:microsoft.com/office/officeart/2005/8/layout/orgChart1"/>
    <dgm:cxn modelId="{8D926015-C21B-4441-8564-4FD7CFA55E7B}" type="presParOf" srcId="{58C61DF5-F1FB-49AA-8F36-CF274221C208}" destId="{48C25696-973E-4E5D-87F3-ABA07295228C}" srcOrd="2" destOrd="0" presId="urn:microsoft.com/office/officeart/2005/8/layout/orgChart1"/>
    <dgm:cxn modelId="{B5333260-FEF6-47C3-82D1-3714BF2D3D34}" type="presParOf" srcId="{48C25696-973E-4E5D-87F3-ABA07295228C}" destId="{669DB2AE-BF95-4E92-8E2F-520C46FBD84E}" srcOrd="0" destOrd="0" presId="urn:microsoft.com/office/officeart/2005/8/layout/orgChart1"/>
    <dgm:cxn modelId="{224F4AE1-F925-4C16-9542-424103EF7BC3}" type="presParOf" srcId="{48C25696-973E-4E5D-87F3-ABA07295228C}" destId="{E5E28CB1-0CC9-49A1-94FB-BC8D48876D0D}" srcOrd="1" destOrd="0" presId="urn:microsoft.com/office/officeart/2005/8/layout/orgChart1"/>
    <dgm:cxn modelId="{7CA29E0E-9CAA-48BC-AA4F-35F81D8C9432}" type="presParOf" srcId="{E5E28CB1-0CC9-49A1-94FB-BC8D48876D0D}" destId="{D28584B2-3D60-464C-B1FD-0845C7D96A78}" srcOrd="0" destOrd="0" presId="urn:microsoft.com/office/officeart/2005/8/layout/orgChart1"/>
    <dgm:cxn modelId="{8B2E67BC-1482-4141-8CEC-3603D800CFDD}" type="presParOf" srcId="{D28584B2-3D60-464C-B1FD-0845C7D96A78}" destId="{F6B9954F-22C1-4B2B-99B3-169F50A145C6}" srcOrd="0" destOrd="0" presId="urn:microsoft.com/office/officeart/2005/8/layout/orgChart1"/>
    <dgm:cxn modelId="{E819FE5D-6289-49BD-8346-F1E6363110A3}" type="presParOf" srcId="{D28584B2-3D60-464C-B1FD-0845C7D96A78}" destId="{04234015-A192-44D3-84B4-3A5BD31F617D}" srcOrd="1" destOrd="0" presId="urn:microsoft.com/office/officeart/2005/8/layout/orgChart1"/>
    <dgm:cxn modelId="{B5935FE1-EA06-4C6D-B5D0-1FA7411E30C5}" type="presParOf" srcId="{E5E28CB1-0CC9-49A1-94FB-BC8D48876D0D}" destId="{617574A6-5B5D-4AF0-8DD8-B088D2FED218}" srcOrd="1" destOrd="0" presId="urn:microsoft.com/office/officeart/2005/8/layout/orgChart1"/>
    <dgm:cxn modelId="{D7EE51B1-82D5-45E8-BCA9-E3269FFCB5A9}" type="presParOf" srcId="{E5E28CB1-0CC9-49A1-94FB-BC8D48876D0D}" destId="{5A58B277-CAA4-4DC1-8697-4A40C6942184}" srcOrd="2" destOrd="0" presId="urn:microsoft.com/office/officeart/2005/8/layout/orgChart1"/>
    <dgm:cxn modelId="{8375F841-EB30-4DA8-AEDE-F2C7CD653D4E}" type="presParOf" srcId="{5A58B277-CAA4-4DC1-8697-4A40C6942184}" destId="{B3A70375-EC28-4B76-9F96-572DCEA17352}" srcOrd="0" destOrd="0" presId="urn:microsoft.com/office/officeart/2005/8/layout/orgChart1"/>
    <dgm:cxn modelId="{29C3D3A6-59B8-468A-AE73-994A9886B723}" type="presParOf" srcId="{5A58B277-CAA4-4DC1-8697-4A40C6942184}" destId="{EDF876C7-70E9-4DCC-8CD2-9D1029431DF2}" srcOrd="1" destOrd="0" presId="urn:microsoft.com/office/officeart/2005/8/layout/orgChart1"/>
    <dgm:cxn modelId="{B9C6537D-9EEB-4BD1-AD95-C77460D8A378}" type="presParOf" srcId="{EDF876C7-70E9-4DCC-8CD2-9D1029431DF2}" destId="{5D940F16-73C3-4F62-8C94-8F05C11CC3A6}" srcOrd="0" destOrd="0" presId="urn:microsoft.com/office/officeart/2005/8/layout/orgChart1"/>
    <dgm:cxn modelId="{5F436368-70BB-4C11-9322-10B828DB5F50}" type="presParOf" srcId="{5D940F16-73C3-4F62-8C94-8F05C11CC3A6}" destId="{DE09420A-A1D8-4FCE-9537-CB1175E20266}" srcOrd="0" destOrd="0" presId="urn:microsoft.com/office/officeart/2005/8/layout/orgChart1"/>
    <dgm:cxn modelId="{AEF41060-DA4C-404D-9A8C-9B77070D7858}" type="presParOf" srcId="{5D940F16-73C3-4F62-8C94-8F05C11CC3A6}" destId="{4FC295CD-22C6-4982-B28F-4832AD355E60}" srcOrd="1" destOrd="0" presId="urn:microsoft.com/office/officeart/2005/8/layout/orgChart1"/>
    <dgm:cxn modelId="{110B76D4-95DB-4482-9070-96208B11DE7D}" type="presParOf" srcId="{EDF876C7-70E9-4DCC-8CD2-9D1029431DF2}" destId="{0D89428D-F0B9-49C8-8B93-431697C1C7A7}" srcOrd="1" destOrd="0" presId="urn:microsoft.com/office/officeart/2005/8/layout/orgChart1"/>
    <dgm:cxn modelId="{FD0AE7A4-B32E-4B5D-8B8C-E25C22913027}" type="presParOf" srcId="{EDF876C7-70E9-4DCC-8CD2-9D1029431DF2}" destId="{5A7DFE91-0640-4619-BD7E-436F1BD47AA8}" srcOrd="2" destOrd="0" presId="urn:microsoft.com/office/officeart/2005/8/layout/orgChart1"/>
    <dgm:cxn modelId="{3A253014-A42E-4B0F-869A-5143F0D65A93}" type="presParOf" srcId="{63F791CE-E05E-4D40-AA35-26CF6001DCFF}" destId="{3CF2FE38-CAEA-424A-816F-657A28B407B3}" srcOrd="2" destOrd="0" presId="urn:microsoft.com/office/officeart/2005/8/layout/orgChart1"/>
    <dgm:cxn modelId="{0F5D5DE7-4F3D-4E59-977E-CA8161BEC70F}" type="presParOf" srcId="{63F791CE-E05E-4D40-AA35-26CF6001DCFF}" destId="{03B8F2E0-9856-41B0-A3CA-0708944809F2}" srcOrd="3" destOrd="0" presId="urn:microsoft.com/office/officeart/2005/8/layout/orgChart1"/>
    <dgm:cxn modelId="{2F5F3DC4-3489-49F3-A0C1-608C1C0AD18E}" type="presParOf" srcId="{03B8F2E0-9856-41B0-A3CA-0708944809F2}" destId="{35E6DC3B-B4B2-4AA6-8223-683ED5E75A01}" srcOrd="0" destOrd="0" presId="urn:microsoft.com/office/officeart/2005/8/layout/orgChart1"/>
    <dgm:cxn modelId="{E9A68300-3260-4A81-A0B2-861F50CB7FF1}" type="presParOf" srcId="{35E6DC3B-B4B2-4AA6-8223-683ED5E75A01}" destId="{CEECB82A-1783-423E-B430-CD13495EB72C}" srcOrd="0" destOrd="0" presId="urn:microsoft.com/office/officeart/2005/8/layout/orgChart1"/>
    <dgm:cxn modelId="{8D5869E3-1B69-4E63-BE16-998ABFFC104D}" type="presParOf" srcId="{35E6DC3B-B4B2-4AA6-8223-683ED5E75A01}" destId="{DEE919A9-1E13-4684-87A7-1DD07F1CDF5F}" srcOrd="1" destOrd="0" presId="urn:microsoft.com/office/officeart/2005/8/layout/orgChart1"/>
    <dgm:cxn modelId="{6E3F9B6A-EDD6-4106-A21A-B4C94757575B}" type="presParOf" srcId="{03B8F2E0-9856-41B0-A3CA-0708944809F2}" destId="{2B5DC588-EA12-4FDE-A52D-C94C31890A93}" srcOrd="1" destOrd="0" presId="urn:microsoft.com/office/officeart/2005/8/layout/orgChart1"/>
    <dgm:cxn modelId="{FC537D87-E69E-44AB-8639-D7C337FD602E}" type="presParOf" srcId="{03B8F2E0-9856-41B0-A3CA-0708944809F2}" destId="{9997E9B7-54EC-4EE1-81E0-E63009352ED3}" srcOrd="2" destOrd="0" presId="urn:microsoft.com/office/officeart/2005/8/layout/orgChart1"/>
    <dgm:cxn modelId="{11732168-C14E-4FBC-AF9D-B6961BF2A3BD}" type="presParOf" srcId="{9997E9B7-54EC-4EE1-81E0-E63009352ED3}" destId="{B0447B08-0B90-40B8-9ADE-01016FDCC972}" srcOrd="0" destOrd="0" presId="urn:microsoft.com/office/officeart/2005/8/layout/orgChart1"/>
    <dgm:cxn modelId="{32BB0AFA-DEB4-411C-BE84-01E39592B99A}" type="presParOf" srcId="{9997E9B7-54EC-4EE1-81E0-E63009352ED3}" destId="{5E074F1A-4AFA-4C16-AAF5-CA0CDF1F06C6}" srcOrd="1" destOrd="0" presId="urn:microsoft.com/office/officeart/2005/8/layout/orgChart1"/>
    <dgm:cxn modelId="{DFE9AAEA-1EAD-4D15-84BF-D54ACC1C7489}" type="presParOf" srcId="{5E074F1A-4AFA-4C16-AAF5-CA0CDF1F06C6}" destId="{A126FFB7-BBCD-45FE-A0D2-3239A7DCCDC2}" srcOrd="0" destOrd="0" presId="urn:microsoft.com/office/officeart/2005/8/layout/orgChart1"/>
    <dgm:cxn modelId="{1130C874-153E-417C-8B64-B5EF0E3FE966}" type="presParOf" srcId="{A126FFB7-BBCD-45FE-A0D2-3239A7DCCDC2}" destId="{91257555-6FE4-4479-89F2-9B591EFCBE7A}" srcOrd="0" destOrd="0" presId="urn:microsoft.com/office/officeart/2005/8/layout/orgChart1"/>
    <dgm:cxn modelId="{F6416A11-FC1E-4717-B29A-0BDB860FE9AE}" type="presParOf" srcId="{A126FFB7-BBCD-45FE-A0D2-3239A7DCCDC2}" destId="{A8062419-FF4A-453B-A329-730B3C735F00}" srcOrd="1" destOrd="0" presId="urn:microsoft.com/office/officeart/2005/8/layout/orgChart1"/>
    <dgm:cxn modelId="{388F93DA-9CB2-4A7A-A229-065AAE163837}" type="presParOf" srcId="{5E074F1A-4AFA-4C16-AAF5-CA0CDF1F06C6}" destId="{E1440E5B-6D18-44B4-BC74-E10992538102}" srcOrd="1" destOrd="0" presId="urn:microsoft.com/office/officeart/2005/8/layout/orgChart1"/>
    <dgm:cxn modelId="{B6836395-CAAF-44EC-8B45-858965FA28E5}" type="presParOf" srcId="{5E074F1A-4AFA-4C16-AAF5-CA0CDF1F06C6}" destId="{FE617935-64E6-4921-9060-C3C8330851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47B08-0B90-40B8-9ADE-01016FDCC972}">
      <dsp:nvSpPr>
        <dsp:cNvPr id="0" name=""/>
        <dsp:cNvSpPr/>
      </dsp:nvSpPr>
      <dsp:spPr>
        <a:xfrm>
          <a:off x="6151158" y="1540012"/>
          <a:ext cx="285923" cy="1685738"/>
        </a:xfrm>
        <a:custGeom>
          <a:avLst/>
          <a:gdLst/>
          <a:ahLst/>
          <a:cxnLst/>
          <a:rect l="0" t="0" r="0" b="0"/>
          <a:pathLst>
            <a:path>
              <a:moveTo>
                <a:pt x="285923" y="0"/>
              </a:moveTo>
              <a:lnTo>
                <a:pt x="285923" y="1685738"/>
              </a:lnTo>
              <a:lnTo>
                <a:pt x="0" y="168573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F2FE38-CAEA-424A-816F-657A28B407B3}">
      <dsp:nvSpPr>
        <dsp:cNvPr id="0" name=""/>
        <dsp:cNvSpPr/>
      </dsp:nvSpPr>
      <dsp:spPr>
        <a:xfrm>
          <a:off x="4087296" y="366481"/>
          <a:ext cx="1642012" cy="958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8669"/>
              </a:lnTo>
              <a:lnTo>
                <a:pt x="1642012" y="95866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70375-EC28-4B76-9F96-572DCEA17352}">
      <dsp:nvSpPr>
        <dsp:cNvPr id="0" name=""/>
        <dsp:cNvSpPr/>
      </dsp:nvSpPr>
      <dsp:spPr>
        <a:xfrm>
          <a:off x="2258789" y="2197223"/>
          <a:ext cx="248247" cy="511715"/>
        </a:xfrm>
        <a:custGeom>
          <a:avLst/>
          <a:gdLst/>
          <a:ahLst/>
          <a:cxnLst/>
          <a:rect l="0" t="0" r="0" b="0"/>
          <a:pathLst>
            <a:path>
              <a:moveTo>
                <a:pt x="248247" y="0"/>
              </a:moveTo>
              <a:lnTo>
                <a:pt x="248247" y="511715"/>
              </a:lnTo>
              <a:lnTo>
                <a:pt x="0" y="5117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DB2AE-BF95-4E92-8E2F-520C46FBD84E}">
      <dsp:nvSpPr>
        <dsp:cNvPr id="0" name=""/>
        <dsp:cNvSpPr/>
      </dsp:nvSpPr>
      <dsp:spPr>
        <a:xfrm>
          <a:off x="1569022" y="1389135"/>
          <a:ext cx="173827" cy="656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6730"/>
              </a:lnTo>
              <a:lnTo>
                <a:pt x="173827" y="65673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96C702-4B96-46D5-8984-5E629EF27255}">
      <dsp:nvSpPr>
        <dsp:cNvPr id="0" name=""/>
        <dsp:cNvSpPr/>
      </dsp:nvSpPr>
      <dsp:spPr>
        <a:xfrm>
          <a:off x="2440818" y="832247"/>
          <a:ext cx="364990" cy="417464"/>
        </a:xfrm>
        <a:custGeom>
          <a:avLst/>
          <a:gdLst/>
          <a:ahLst/>
          <a:cxnLst/>
          <a:rect l="0" t="0" r="0" b="0"/>
          <a:pathLst>
            <a:path>
              <a:moveTo>
                <a:pt x="364990" y="0"/>
              </a:moveTo>
              <a:lnTo>
                <a:pt x="364990" y="417464"/>
              </a:lnTo>
              <a:lnTo>
                <a:pt x="0" y="41746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9396D-0207-408F-822F-E8492FF6D04C}">
      <dsp:nvSpPr>
        <dsp:cNvPr id="0" name=""/>
        <dsp:cNvSpPr/>
      </dsp:nvSpPr>
      <dsp:spPr>
        <a:xfrm>
          <a:off x="3672712" y="366481"/>
          <a:ext cx="414584" cy="343380"/>
        </a:xfrm>
        <a:custGeom>
          <a:avLst/>
          <a:gdLst/>
          <a:ahLst/>
          <a:cxnLst/>
          <a:rect l="0" t="0" r="0" b="0"/>
          <a:pathLst>
            <a:path>
              <a:moveTo>
                <a:pt x="414584" y="0"/>
              </a:moveTo>
              <a:lnTo>
                <a:pt x="414584" y="343380"/>
              </a:lnTo>
              <a:lnTo>
                <a:pt x="0" y="34338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D52B89-CD92-4D64-88E7-C734730A910A}">
      <dsp:nvSpPr>
        <dsp:cNvPr id="0" name=""/>
        <dsp:cNvSpPr/>
      </dsp:nvSpPr>
      <dsp:spPr>
        <a:xfrm>
          <a:off x="2853825" y="0"/>
          <a:ext cx="2466942" cy="3664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Построить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график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уравнения</a:t>
          </a:r>
          <a:endParaRPr lang="ru-RU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53825" y="0"/>
        <a:ext cx="2466942" cy="366481"/>
      </dsp:txXfrm>
    </dsp:sp>
    <dsp:sp modelId="{DD26D9A5-216C-4D23-B638-9E9A76D7FAE1}">
      <dsp:nvSpPr>
        <dsp:cNvPr id="0" name=""/>
        <dsp:cNvSpPr/>
      </dsp:nvSpPr>
      <dsp:spPr>
        <a:xfrm>
          <a:off x="1938906" y="587475"/>
          <a:ext cx="1733805" cy="24477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938906" y="587475"/>
        <a:ext cx="1733805" cy="244771"/>
      </dsp:txXfrm>
    </dsp:sp>
    <dsp:sp modelId="{FDE7A21A-A677-4C4A-81BA-BD92E9E44F48}">
      <dsp:nvSpPr>
        <dsp:cNvPr id="0" name=""/>
        <dsp:cNvSpPr/>
      </dsp:nvSpPr>
      <dsp:spPr>
        <a:xfrm>
          <a:off x="697225" y="1110287"/>
          <a:ext cx="1743593" cy="27884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697225" y="1110287"/>
        <a:ext cx="1743593" cy="278847"/>
      </dsp:txXfrm>
    </dsp:sp>
    <dsp:sp modelId="{F6B9954F-22C1-4B2B-99B3-169F50A145C6}">
      <dsp:nvSpPr>
        <dsp:cNvPr id="0" name=""/>
        <dsp:cNvSpPr/>
      </dsp:nvSpPr>
      <dsp:spPr>
        <a:xfrm>
          <a:off x="1742849" y="1894509"/>
          <a:ext cx="1528375" cy="30271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1742849" y="1894509"/>
        <a:ext cx="1528375" cy="302713"/>
      </dsp:txXfrm>
    </dsp:sp>
    <dsp:sp modelId="{DE09420A-A1D8-4FCE-9537-CB1175E20266}">
      <dsp:nvSpPr>
        <dsp:cNvPr id="0" name=""/>
        <dsp:cNvSpPr/>
      </dsp:nvSpPr>
      <dsp:spPr>
        <a:xfrm>
          <a:off x="697225" y="2548026"/>
          <a:ext cx="1561563" cy="3218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697225" y="2548026"/>
        <a:ext cx="1561563" cy="321824"/>
      </dsp:txXfrm>
    </dsp:sp>
    <dsp:sp modelId="{CEECB82A-1783-423E-B430-CD13495EB72C}">
      <dsp:nvSpPr>
        <dsp:cNvPr id="0" name=""/>
        <dsp:cNvSpPr/>
      </dsp:nvSpPr>
      <dsp:spPr>
        <a:xfrm>
          <a:off x="5729309" y="1110287"/>
          <a:ext cx="1415544" cy="4297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Определить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вид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фигуры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М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29309" y="1110287"/>
        <a:ext cx="1415544" cy="429724"/>
      </dsp:txXfrm>
    </dsp:sp>
    <dsp:sp modelId="{91257555-6FE4-4479-89F2-9B591EFCBE7A}">
      <dsp:nvSpPr>
        <dsp:cNvPr id="0" name=""/>
        <dsp:cNvSpPr/>
      </dsp:nvSpPr>
      <dsp:spPr>
        <a:xfrm>
          <a:off x="4318426" y="3035034"/>
          <a:ext cx="1832732" cy="38143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Вычислить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площадь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фигуры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М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18426" y="3035034"/>
        <a:ext cx="1832732" cy="381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29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1BAE2-EEED-4E45-B12C-EBA710514196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E47A2-35CF-4676-9DE0-F0CA22736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043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47A2-35CF-4676-9DE0-F0CA2273661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5337-1AA6-4D75-9537-2F8E8387CF03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0128-BB9C-474A-8578-4F804341B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19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5337-1AA6-4D75-9537-2F8E8387CF03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0128-BB9C-474A-8578-4F804341B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92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5337-1AA6-4D75-9537-2F8E8387CF03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0128-BB9C-474A-8578-4F804341B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1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5337-1AA6-4D75-9537-2F8E8387CF03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0128-BB9C-474A-8578-4F804341B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15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5337-1AA6-4D75-9537-2F8E8387CF03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0128-BB9C-474A-8578-4F804341B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47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5337-1AA6-4D75-9537-2F8E8387CF03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0128-BB9C-474A-8578-4F804341B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38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5337-1AA6-4D75-9537-2F8E8387CF03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0128-BB9C-474A-8578-4F804341B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43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5337-1AA6-4D75-9537-2F8E8387CF03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0128-BB9C-474A-8578-4F804341B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5337-1AA6-4D75-9537-2F8E8387CF03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0128-BB9C-474A-8578-4F804341B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24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5337-1AA6-4D75-9537-2F8E8387CF03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0128-BB9C-474A-8578-4F804341B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91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5337-1AA6-4D75-9537-2F8E8387CF03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0128-BB9C-474A-8578-4F804341B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45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55337-1AA6-4D75-9537-2F8E8387CF03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B0128-BB9C-474A-8578-4F804341B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65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18.png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search/?lr=49&amp;msid=22888.32009.1457333710.30978&amp;text=%D0%92%D1%8B%D1%81%D1%88%D0%B0%D1%8F%20%D1%88%D0%BA%D0%BE%D0%BB%D0%B0%20%D1%8D%D0%BA%D0%BE%D0%BD%D0%BE%D0%BC%D0%B8%D0%BA%D0%B8&amp;csg=0,0,0,0,0,1,0&amp;nomisspell=1&amp;ento=0oCghydXc1MjM0MxINcnV3NzI1My1hc3NvYxgC_BV0ww" TargetMode="External"/><Relationship Id="rId13" Type="http://schemas.openxmlformats.org/officeDocument/2006/relationships/image" Target="../media/image56.gif"/><Relationship Id="rId18" Type="http://schemas.openxmlformats.org/officeDocument/2006/relationships/image" Target="../media/image51.wmf"/><Relationship Id="rId3" Type="http://schemas.openxmlformats.org/officeDocument/2006/relationships/image" Target="../media/image2.jpeg"/><Relationship Id="rId21" Type="http://schemas.openxmlformats.org/officeDocument/2006/relationships/oleObject" Target="../embeddings/oleObject46.bin"/><Relationship Id="rId7" Type="http://schemas.openxmlformats.org/officeDocument/2006/relationships/image" Target="../media/image49.wmf"/><Relationship Id="rId12" Type="http://schemas.openxmlformats.org/officeDocument/2006/relationships/hyperlink" Target="https://yandex.ru/search/?lr=49&amp;msid=22888.32009.1457333710.30978&amp;text=%D0%A0%D0%AD%D0%A3%20%D0%B8%D0%BC.%20%D0%93.%D0%92.%20%D0%9F%D0%BB%D0%B5%D1%85%D0%B0%D0%BD%D0%BE%D0%B2%D0%B0&amp;csg=0,0,0,0,0,1,0&amp;nomisspell=1&amp;ento=0oCghydXc3MDUxOBINcnV3NzI1My1hc3NvYxgClHYvCg" TargetMode="External"/><Relationship Id="rId1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0.wmf"/><Relationship Id="rId20" Type="http://schemas.openxmlformats.org/officeDocument/2006/relationships/image" Target="../media/image52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55.png"/><Relationship Id="rId5" Type="http://schemas.openxmlformats.org/officeDocument/2006/relationships/image" Target="../media/image48.wmf"/><Relationship Id="rId15" Type="http://schemas.openxmlformats.org/officeDocument/2006/relationships/oleObject" Target="../embeddings/oleObject43.bin"/><Relationship Id="rId10" Type="http://schemas.openxmlformats.org/officeDocument/2006/relationships/hyperlink" Target="https://yandex.ru/search/?lr=49&amp;msid=22888.32009.1457333710.30978&amp;text=%D0%9D%D0%B0%D1%86%D0%B8%D0%BE%D0%BD%D0%B0%D0%BB%D1%8C%D0%BD%D1%8B%D0%B9%20%D0%B8%D1%81%D1%81%D0%BB%D0%B5%D0%B4%D0%BE%D0%B2%D0%B0%D1%82%D0%B5%D0%BB%D1%8C%D1%81%D0%BA%D0%B8%D0%B9%20%D1%8F%D0%B4%D0%B5%D1%80%D0%BD%D1%8B%D0%B9%20%D1%83%D0%BD%D0%B8%D0%B2%D0%B5%D1%80%D1%81%D0%B8%D1%82%D0%B5%D1%82%20%D0%9C%D0%98%D0%A4%D0%98&amp;csg=0,0,0,0,0,1,0&amp;nomisspell=1&amp;ento=0oCghydXczNTI4NRINcnV3NzI1My1hc3NvYxgCg5Uu3Q" TargetMode="External"/><Relationship Id="rId19" Type="http://schemas.openxmlformats.org/officeDocument/2006/relationships/oleObject" Target="../embeddings/oleObject45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54.jpeg"/><Relationship Id="rId14" Type="http://schemas.openxmlformats.org/officeDocument/2006/relationships/image" Target="../media/image57.emf"/><Relationship Id="rId22" Type="http://schemas.openxmlformats.org/officeDocument/2006/relationships/image" Target="../media/image5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2.jpeg"/><Relationship Id="rId21" Type="http://schemas.openxmlformats.org/officeDocument/2006/relationships/image" Target="../media/image11.w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23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5.wmf"/><Relationship Id="rId5" Type="http://schemas.openxmlformats.org/officeDocument/2006/relationships/image" Target="../media/image19.png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18.png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microsoft.com/office/2007/relationships/diagramDrawing" Target="../diagrams/drawing1.xml"/><Relationship Id="rId18" Type="http://schemas.openxmlformats.org/officeDocument/2006/relationships/oleObject" Target="../embeddings/oleObject19.bin"/><Relationship Id="rId3" Type="http://schemas.openxmlformats.org/officeDocument/2006/relationships/image" Target="../media/image18.png"/><Relationship Id="rId21" Type="http://schemas.openxmlformats.org/officeDocument/2006/relationships/image" Target="../media/image24.wmf"/><Relationship Id="rId7" Type="http://schemas.openxmlformats.org/officeDocument/2006/relationships/oleObject" Target="../embeddings/oleObject16.bin"/><Relationship Id="rId12" Type="http://schemas.openxmlformats.org/officeDocument/2006/relationships/diagramColors" Target="../diagrams/colors1.xml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3.vml"/><Relationship Id="rId6" Type="http://schemas.microsoft.com/office/2007/relationships/hdphoto" Target="../media/hdphoto1.wdp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25.png"/><Relationship Id="rId15" Type="http://schemas.openxmlformats.org/officeDocument/2006/relationships/image" Target="../media/image21.wmf"/><Relationship Id="rId10" Type="http://schemas.openxmlformats.org/officeDocument/2006/relationships/diagramLayout" Target="../diagrams/layout1.xml"/><Relationship Id="rId19" Type="http://schemas.openxmlformats.org/officeDocument/2006/relationships/image" Target="../media/image23.wmf"/><Relationship Id="rId4" Type="http://schemas.openxmlformats.org/officeDocument/2006/relationships/hyperlink" Target="https://yandex.ru/search/?lr=49&amp;msid=22888.32009.1457333710.30978&amp;text=%D0%BC%D0%B5%D1%85%D0%BC%D0%B0%D1%82&amp;csg=0,0,0,0,0,1,0&amp;nomisspell=1&amp;ento=0oCghydXcxNzQyNRINcnV3NzI1My1hc3NvYxgC4LenOQ" TargetMode="External"/><Relationship Id="rId9" Type="http://schemas.openxmlformats.org/officeDocument/2006/relationships/diagramData" Target="../diagrams/data1.xml"/><Relationship Id="rId14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21.wmf"/><Relationship Id="rId18" Type="http://schemas.openxmlformats.org/officeDocument/2006/relationships/image" Target="../media/image29.wmf"/><Relationship Id="rId3" Type="http://schemas.openxmlformats.org/officeDocument/2006/relationships/image" Target="../media/image18.png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5.bin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6" Type="http://schemas.microsoft.com/office/2007/relationships/hdphoto" Target="../media/hdphoto1.wdp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0.wmf"/><Relationship Id="rId5" Type="http://schemas.openxmlformats.org/officeDocument/2006/relationships/image" Target="../media/image26.wmf"/><Relationship Id="rId15" Type="http://schemas.openxmlformats.org/officeDocument/2006/relationships/image" Target="../media/image25.png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30.png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8.wmf"/><Relationship Id="rId14" Type="http://schemas.openxmlformats.org/officeDocument/2006/relationships/hyperlink" Target="https://yandex.ru/search/?lr=49&amp;msid=22888.32009.1457333710.30978&amp;text=%D0%BC%D0%B5%D1%85%D0%BC%D0%B0%D1%82&amp;csg=0,0,0,0,0,1,0&amp;nomisspell=1&amp;ento=0oCghydXcxNzQyNRINcnV3NzI1My1hc3NvYxgC4LenOQ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emf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39.wmf"/><Relationship Id="rId3" Type="http://schemas.openxmlformats.org/officeDocument/2006/relationships/image" Target="../media/image42.png"/><Relationship Id="rId21" Type="http://schemas.openxmlformats.org/officeDocument/2006/relationships/oleObject" Target="../embeddings/oleObject36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35.bin"/><Relationship Id="rId4" Type="http://schemas.openxmlformats.org/officeDocument/2006/relationships/image" Target="../media/image43.png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7.wmf"/><Relationship Id="rId22" Type="http://schemas.openxmlformats.org/officeDocument/2006/relationships/image" Target="../media/image4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41816" y="3717032"/>
            <a:ext cx="51979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КОМПЬЮТЕРНОЕ МОДЕЛИРОВАНИЕ 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РЕШЕНИЯ НЕСТАНДАРТНЫХ ЗАДАЧ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МЕТОДОМ ОБЛАСТЕЙ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интегрированный урок  математика и информатика)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980727"/>
            <a:ext cx="5256584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Дибина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Елена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Лазаревна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учитель  математики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Корогодина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Людмила Васильевна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учитель математики и информатики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многопрофильная гимназия №4 «Ступени»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г. Пенза Пензенской области </a:t>
            </a:r>
          </a:p>
          <a:p>
            <a:endParaRPr lang="ru-RU" sz="1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88" y="476672"/>
            <a:ext cx="7873016" cy="4063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3824" y="5958572"/>
            <a:ext cx="8496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70C0"/>
                </a:solidFill>
              </a:rPr>
              <a:t>Всероссийская научно-методическая конференция </a:t>
            </a:r>
          </a:p>
          <a:p>
            <a:pPr algn="ctr"/>
            <a:r>
              <a:rPr lang="ru-RU" sz="1400" dirty="0">
                <a:solidFill>
                  <a:srgbClr val="0070C0"/>
                </a:solidFill>
              </a:rPr>
              <a:t>"Практика применения современных образовательных технологий в процессе реализации ФГОС" </a:t>
            </a:r>
            <a:endParaRPr lang="en-US" sz="1400" smtClean="0">
              <a:solidFill>
                <a:srgbClr val="0070C0"/>
              </a:solidFill>
            </a:endParaRPr>
          </a:p>
          <a:p>
            <a:pPr algn="ctr"/>
            <a:r>
              <a:rPr lang="ru-RU" sz="1400" smtClean="0">
                <a:solidFill>
                  <a:srgbClr val="0070C0"/>
                </a:solidFill>
              </a:rPr>
              <a:t>январь </a:t>
            </a:r>
            <a:r>
              <a:rPr lang="ru-RU" sz="1400" dirty="0">
                <a:solidFill>
                  <a:srgbClr val="0070C0"/>
                </a:solidFill>
              </a:rPr>
              <a:t>- февраль 2017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85728"/>
            <a:ext cx="8858250" cy="63833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785795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Задания ЕГЭ: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Найти все значения параметра 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каждом из которых система неравенств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имеет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хотя бы одно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Найти все значения параметра 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каждом из которых система неравенств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711425"/>
              </p:ext>
            </p:extLst>
          </p:nvPr>
        </p:nvGraphicFramePr>
        <p:xfrm>
          <a:off x="1785918" y="3286124"/>
          <a:ext cx="3929090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8" name="Формула" r:id="rId4" imgW="1879600" imgH="711200" progId="Equation.3">
                  <p:embed/>
                </p:oleObj>
              </mc:Choice>
              <mc:Fallback>
                <p:oleObj name="Формула" r:id="rId4" imgW="1879600" imgH="711200" progId="Equation.3">
                  <p:embed/>
                  <p:pic>
                    <p:nvPicPr>
                      <p:cNvPr id="0" name="Picture 2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18" y="3286124"/>
                        <a:ext cx="3929090" cy="79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786050" y="428604"/>
            <a:ext cx="333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Вычислительный практикум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4500570"/>
            <a:ext cx="2748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Всесоюзная олимпиада 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4929198"/>
            <a:ext cx="793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Найти площадь фигуры, задаваемой на координатной плоскости неравенством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382250"/>
              </p:ext>
            </p:extLst>
          </p:nvPr>
        </p:nvGraphicFramePr>
        <p:xfrm>
          <a:off x="857224" y="5357826"/>
          <a:ext cx="2228854" cy="521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9" name="Формула" r:id="rId6" imgW="1180588" imgH="291973" progId="Equation.3">
                  <p:embed/>
                </p:oleObj>
              </mc:Choice>
              <mc:Fallback>
                <p:oleObj name="Формула" r:id="rId6" imgW="1180588" imgH="291973" progId="Equation.3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5357826"/>
                        <a:ext cx="2228854" cy="5211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581340"/>
              </p:ext>
            </p:extLst>
          </p:nvPr>
        </p:nvGraphicFramePr>
        <p:xfrm>
          <a:off x="4000496" y="5429264"/>
          <a:ext cx="2214578" cy="470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0" name="Формула" r:id="rId8" imgW="1205977" imgH="253890" progId="Equation.3">
                  <p:embed/>
                </p:oleObj>
              </mc:Choice>
              <mc:Fallback>
                <p:oleObj name="Формула" r:id="rId8" imgW="1205977" imgH="253890" progId="Equation.3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496" y="5429264"/>
                        <a:ext cx="2214578" cy="4703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981381"/>
              </p:ext>
            </p:extLst>
          </p:nvPr>
        </p:nvGraphicFramePr>
        <p:xfrm>
          <a:off x="1714480" y="1785926"/>
          <a:ext cx="3862936" cy="627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1" name="Формула" r:id="rId10" imgW="2425700" imgH="508000" progId="Equation.3">
                  <p:embed/>
                </p:oleObj>
              </mc:Choice>
              <mc:Fallback>
                <p:oleObj name="Формула" r:id="rId10" imgW="2425700" imgH="508000" progId="Equation.3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1785926"/>
                        <a:ext cx="3862936" cy="6270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643042" y="4143380"/>
            <a:ext cx="17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имеет  решения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16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presentation.ru/documents/f24d77b2b53ec508b47f1755875dd507/img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285728"/>
            <a:ext cx="8856983" cy="638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TextBox 3"/>
          <p:cNvSpPr txBox="1"/>
          <p:nvPr/>
        </p:nvSpPr>
        <p:spPr>
          <a:xfrm>
            <a:off x="514160" y="760050"/>
            <a:ext cx="8043669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Вычислить площадь фигуры, задаваемой на координатной плоскости  системой неравенств</a:t>
            </a:r>
          </a:p>
          <a:p>
            <a:endParaRPr lang="ru-RU" dirty="0" smtClean="0"/>
          </a:p>
          <a:p>
            <a:r>
              <a:rPr lang="ru-RU" dirty="0" smtClean="0"/>
              <a:t>                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/>
              <a:t>.                                                        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/>
              <a:t>.</a:t>
            </a:r>
            <a:r>
              <a:rPr lang="ru-RU" dirty="0" smtClean="0"/>
              <a:t>                         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                            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                                  1.                        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                                                       </a:t>
            </a:r>
          </a:p>
          <a:p>
            <a:endParaRPr lang="ru-RU" dirty="0"/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Изобразить на координатной плоскости множество точек , координаты которых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удовлетворяют уравнению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</a:t>
            </a:r>
            <a:endParaRPr lang="ru-RU" dirty="0"/>
          </a:p>
          <a:p>
            <a:r>
              <a:rPr lang="ru-RU" dirty="0" smtClean="0"/>
              <a:t>                                                   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                                         </a:t>
            </a:r>
          </a:p>
          <a:p>
            <a:endParaRPr lang="ru-RU" dirty="0"/>
          </a:p>
          <a:p>
            <a:r>
              <a:rPr lang="ru-RU" dirty="0"/>
              <a:t>		 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34579"/>
              </p:ext>
            </p:extLst>
          </p:nvPr>
        </p:nvGraphicFramePr>
        <p:xfrm>
          <a:off x="2143108" y="1428736"/>
          <a:ext cx="2323676" cy="750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5" name="Формула" r:id="rId4" imgW="774364" imgH="533169" progId="Equation.3">
                  <p:embed/>
                </p:oleObj>
              </mc:Choice>
              <mc:Fallback>
                <p:oleObj name="Формула" r:id="rId4" imgW="774364" imgH="533169" progId="Equation.3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08" y="1428736"/>
                        <a:ext cx="2323676" cy="7504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405432"/>
              </p:ext>
            </p:extLst>
          </p:nvPr>
        </p:nvGraphicFramePr>
        <p:xfrm>
          <a:off x="5643570" y="2500306"/>
          <a:ext cx="2071702" cy="752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6" name="Формула" r:id="rId6" imgW="774364" imgH="533169" progId="Equation.3">
                  <p:embed/>
                </p:oleObj>
              </mc:Choice>
              <mc:Fallback>
                <p:oleObj name="Формула" r:id="rId6" imgW="774364" imgH="533169" progId="Equation.3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2500306"/>
                        <a:ext cx="2071702" cy="7526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11760" y="292006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Вычислительный практикум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1.avatars.mds.yandex.net/get-entity_search/34196/39492773/S122x122FitScale">
            <a:hlinkClick r:id="rId8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8908" y="1357299"/>
            <a:ext cx="508382" cy="5000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 descr="https://3.avatars.mds.yandex.net/get-entity_search/30719/35107001/S122x122FitScale">
            <a:hlinkClick r:id="rId10" tooltip="&quot;Национальный исследовательский ядерный университет «МИФИ»&quot;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57224" y="2428868"/>
            <a:ext cx="522132" cy="52890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  <p:pic>
        <p:nvPicPr>
          <p:cNvPr id="13" name="Рисунок 12" descr="https://3.avatars.mds.yandex.net/get-entity_search/23326/38628242/S122x122FitScale">
            <a:hlinkClick r:id="rId12" tooltip="&quot;Российский экономический университет имени Г. В. Плеханова&quot;"/>
          </p:cNvPr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57224" y="4357694"/>
            <a:ext cx="508382" cy="46229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</p:pic>
      <p:pic>
        <p:nvPicPr>
          <p:cNvPr id="19473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5357826"/>
            <a:ext cx="535351" cy="5000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16" name="TextBox 15"/>
          <p:cNvSpPr txBox="1"/>
          <p:nvPr/>
        </p:nvSpPr>
        <p:spPr>
          <a:xfrm>
            <a:off x="5357818" y="2714620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2143108" y="2285992"/>
          <a:ext cx="2262420" cy="819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7" name="Формула" r:id="rId15" imgW="1473200" imgH="533400" progId="Equation.3">
                  <p:embed/>
                </p:oleObj>
              </mc:Choice>
              <mc:Fallback>
                <p:oleObj name="Формула" r:id="rId15" imgW="1473200" imgH="533400" progId="Equation.3">
                  <p:embed/>
                  <p:pic>
                    <p:nvPicPr>
                      <p:cNvPr id="0" name="Picture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08" y="2285992"/>
                        <a:ext cx="2262420" cy="8191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5643570" y="1357298"/>
          <a:ext cx="1928826" cy="798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8" name="Формула" r:id="rId17" imgW="837836" imgH="583947" progId="Equation.3">
                  <p:embed/>
                </p:oleObj>
              </mc:Choice>
              <mc:Fallback>
                <p:oleObj name="Формула" r:id="rId17" imgW="837836" imgH="583947" progId="Equation.3">
                  <p:embed/>
                  <p:pic>
                    <p:nvPicPr>
                      <p:cNvPr id="0" name="Picture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1357298"/>
                        <a:ext cx="1928826" cy="798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2143108" y="4286256"/>
          <a:ext cx="1815645" cy="696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9" name="Формула" r:id="rId19" imgW="1256755" imgH="482391" progId="Equation.3">
                  <p:embed/>
                </p:oleObj>
              </mc:Choice>
              <mc:Fallback>
                <p:oleObj name="Формула" r:id="rId19" imgW="1256755" imgH="482391" progId="Equation.3">
                  <p:embed/>
                  <p:pic>
                    <p:nvPicPr>
                      <p:cNvPr id="0" name="Picture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08" y="4286256"/>
                        <a:ext cx="1815645" cy="6969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2143108" y="5214950"/>
          <a:ext cx="2127028" cy="658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0" name="Формула" r:id="rId21" imgW="1435100" imgH="444500" progId="Equation.3">
                  <p:embed/>
                </p:oleObj>
              </mc:Choice>
              <mc:Fallback>
                <p:oleObj name="Формула" r:id="rId21" imgW="1435100" imgH="444500" progId="Equation.3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08" y="5214950"/>
                        <a:ext cx="2127028" cy="6588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503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ypresentation.ru/documents/f24d77b2b53ec508b47f1755875dd507/img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85728"/>
            <a:ext cx="8856983" cy="638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28926" y="785794"/>
            <a:ext cx="327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Рекомендованная литература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357298"/>
            <a:ext cx="862652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 И.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Азевич.Математика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Руководство для подготовки к экзаменам. – М.:2004. – 158 с.</a:t>
            </a:r>
          </a:p>
          <a:p>
            <a:pPr marL="342900" indent="-342900" algn="just">
              <a:buAutoNum type="arabicPeriod"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В. А.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Бабайцев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Е. К. Васенкова, Н. М. Жидких. Методическое пособие по математике для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поступающих в Финансовую академию при Правительстве  Российской  Федерации. – М.: 2002.</a:t>
            </a:r>
          </a:p>
          <a:p>
            <a:pPr algn="just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П. И.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Горнштейн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В. Б. Полонский, М. С. Якир. Задачи с параметрами. – М.:  2003- 336 с.</a:t>
            </a:r>
          </a:p>
          <a:p>
            <a:pPr algn="just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С. О. Иванов. Математика. Учимся решать задачи с параметром. ЕГЭ. – 2014 -РД: 2013 – 64 с.</a:t>
            </a:r>
          </a:p>
          <a:p>
            <a:pPr algn="just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В. В. Локоть. Применение свойств функций. Преобразование неравенств. – М.:2010 – 64 с.</a:t>
            </a:r>
          </a:p>
          <a:p>
            <a:pPr algn="just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М. И.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Сканави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Сборник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 для поступающих в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вузы. – М.: Мир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образование, 2001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И. Ф.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Шарыгин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Решение задач: 10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М.: Просвещение, 1994 – 252 с.</a:t>
            </a:r>
          </a:p>
          <a:p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8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ypresentation.ru/documents/f24d77b2b53ec508b47f1755875dd507/img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017" y="377280"/>
            <a:ext cx="8642701" cy="619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Прямоугольник 5"/>
          <p:cNvSpPr/>
          <p:nvPr/>
        </p:nvSpPr>
        <p:spPr>
          <a:xfrm>
            <a:off x="642910" y="928670"/>
            <a:ext cx="807249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Цель:    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  применить метод областей для решения задач,  содержащих  переменные   под  знаком модуля.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 использовать блочно-модульные технологии компьютерного моделирования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Задачи: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решить неравенства с двумя переменными методом областей;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разработать компьютерную модель  построения графиков функций, содержащих переменные под знаком модуля.</a:t>
            </a:r>
          </a:p>
          <a:p>
            <a:pPr marL="342900" indent="-342900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Методы решения: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математическое моделирование;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вычислительный эксперимент;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компьютерное моделирование;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компьютерный эксперимент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03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presentation.ru/documents/f24d77b2b53ec508b47f1755875dd507/img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86874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42851"/>
          <a:ext cx="8715436" cy="642959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3286148"/>
                <a:gridCol w="5429288"/>
              </a:tblGrid>
              <a:tr h="33511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Моделирование графиков функций, содержащих переменную под знаком модуля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1585">
                <a:tc rowSpan="4"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|</a:t>
                      </a:r>
                      <a:r>
                        <a:rPr lang="en-US" sz="18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8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)| </a:t>
                      </a:r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8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 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 </a:t>
                      </a:r>
                      <a:r>
                        <a:rPr lang="en-US" sz="18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 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r>
                        <a:rPr lang="en-US" sz="18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endParaRPr lang="ru-RU" sz="18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 </a:t>
                      </a:r>
                    </a:p>
                    <a:p>
                      <a:endParaRPr lang="ru-RU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3</a:t>
                      </a:r>
                      <a:r>
                        <a:rPr lang="ru-RU" sz="12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8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y=</a:t>
                      </a:r>
                      <a:r>
                        <a:rPr lang="ru-RU" sz="18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|</a:t>
                      </a:r>
                      <a:r>
                        <a:rPr lang="en-US" sz="18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ru-RU" sz="18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|</a:t>
                      </a:r>
                      <a:r>
                        <a:rPr lang="en-US" sz="18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ru-RU" sz="18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|| </a:t>
                      </a:r>
                      <a:endParaRPr lang="ru-RU" sz="18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en-US" sz="18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|y|=f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8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построения графика функции вида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 =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|</a:t>
                      </a:r>
                      <a:r>
                        <a:rPr lang="en-US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)|  надо: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построить график функции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 f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 </a:t>
                      </a:r>
                      <a:r>
                        <a:rPr lang="en-US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2)  отобразить симметрично относительно оси ОХ, часть графика, что расположена ниже оси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ОХ.</a:t>
                      </a:r>
                      <a:endParaRPr lang="ru-RU" sz="1600" i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5148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построения графика функции  вида </a:t>
                      </a:r>
                      <a:r>
                        <a:rPr lang="en-US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en-US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надо: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1) 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построить график функции  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 </a:t>
                      </a:r>
                      <a:r>
                        <a:rPr lang="en-US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 </a:t>
                      </a:r>
                      <a:r>
                        <a:rPr lang="en-US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2) удалить часть графика, расположенного левее оси ОУ;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3)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отобразить симметрично  оси ОУ, оставшуюся часть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графика.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2215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построения графика функции вида </a:t>
                      </a:r>
                      <a:r>
                        <a:rPr lang="en-US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| </a:t>
                      </a:r>
                      <a:r>
                        <a:rPr lang="en-US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|</a:t>
                      </a:r>
                      <a:r>
                        <a:rPr lang="en-US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|| надо: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1) построить график функции </a:t>
                      </a:r>
                      <a:r>
                        <a:rPr lang="en-US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2) построить график функции вида </a:t>
                      </a:r>
                      <a:r>
                        <a:rPr lang="en-US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| </a:t>
                      </a:r>
                      <a:r>
                        <a:rPr lang="en-US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|;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3) построить график функции вида </a:t>
                      </a:r>
                      <a:r>
                        <a:rPr lang="en-US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lang="en-US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| </a:t>
                      </a:r>
                      <a:r>
                        <a:rPr lang="en-US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136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построения графика зависимости вида 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r>
                        <a:rPr lang="en-US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|=</a:t>
                      </a:r>
                      <a:r>
                        <a:rPr lang="en-US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надо: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1)построить график функции </a:t>
                      </a:r>
                      <a:r>
                        <a:rPr lang="en-US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2)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удалить часть графика, расположенного ниже оси ОХ;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3)отобразить симметрично оси ОХ, оставшуюся часть графика.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571468" y="285728"/>
            <a:ext cx="2969844" cy="1791002"/>
            <a:chOff x="4494120" y="-210741"/>
            <a:chExt cx="2871497" cy="2135794"/>
          </a:xfrm>
        </p:grpSpPr>
        <p:sp>
          <p:nvSpPr>
            <p:cNvPr id="6" name="Дуга 5"/>
            <p:cNvSpPr/>
            <p:nvPr/>
          </p:nvSpPr>
          <p:spPr>
            <a:xfrm>
              <a:off x="5530205" y="-210741"/>
              <a:ext cx="838373" cy="1738804"/>
            </a:xfrm>
            <a:prstGeom prst="arc">
              <a:avLst>
                <a:gd name="adj1" fmla="val 1994191"/>
                <a:gd name="adj2" fmla="val 4884014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7" name="Группа 99"/>
            <p:cNvGrpSpPr/>
            <p:nvPr/>
          </p:nvGrpSpPr>
          <p:grpSpPr>
            <a:xfrm>
              <a:off x="4494120" y="466842"/>
              <a:ext cx="2871497" cy="1458211"/>
              <a:chOff x="852036" y="362695"/>
              <a:chExt cx="2871497" cy="1458211"/>
            </a:xfrm>
          </p:grpSpPr>
          <p:grpSp>
            <p:nvGrpSpPr>
              <p:cNvPr id="8" name="Группа 100"/>
              <p:cNvGrpSpPr/>
              <p:nvPr/>
            </p:nvGrpSpPr>
            <p:grpSpPr>
              <a:xfrm>
                <a:off x="2209118" y="362695"/>
                <a:ext cx="1514415" cy="1338206"/>
                <a:chOff x="1182345" y="163145"/>
                <a:chExt cx="1514415" cy="1828803"/>
              </a:xfrm>
            </p:grpSpPr>
            <p:cxnSp>
              <p:nvCxnSpPr>
                <p:cNvPr id="11" name="Прямая со стрелкой 10"/>
                <p:cNvCxnSpPr/>
                <p:nvPr/>
              </p:nvCxnSpPr>
              <p:spPr>
                <a:xfrm flipV="1">
                  <a:off x="1439147" y="163145"/>
                  <a:ext cx="0" cy="163502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/>
                <p:cNvSpPr txBox="1"/>
                <p:nvPr/>
              </p:nvSpPr>
              <p:spPr>
                <a:xfrm>
                  <a:off x="1206711" y="168534"/>
                  <a:ext cx="207217" cy="4263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 dirty="0" smtClean="0"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endParaRPr lang="ru-RU" sz="11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2450013" y="1565603"/>
                  <a:ext cx="246747" cy="4263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1" dirty="0" smtClean="0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endParaRPr lang="ru-RU" sz="11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1182345" y="1536560"/>
                  <a:ext cx="25680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/>
                    <a:t>0</a:t>
                  </a:r>
                  <a:endParaRPr lang="ru-RU" sz="1100" dirty="0"/>
                </a:p>
              </p:txBody>
            </p:sp>
          </p:grpSp>
          <p:sp>
            <p:nvSpPr>
              <p:cNvPr id="9" name="Дуга 8"/>
              <p:cNvSpPr/>
              <p:nvPr/>
            </p:nvSpPr>
            <p:spPr>
              <a:xfrm>
                <a:off x="852036" y="1218546"/>
                <a:ext cx="1676746" cy="602360"/>
              </a:xfrm>
              <a:prstGeom prst="arc">
                <a:avLst>
                  <a:gd name="adj1" fmla="val 15993988"/>
                  <a:gd name="adj2" fmla="val 2115090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Дуга 9"/>
              <p:cNvSpPr/>
              <p:nvPr/>
            </p:nvSpPr>
            <p:spPr>
              <a:xfrm>
                <a:off x="852039" y="962974"/>
                <a:ext cx="1676746" cy="602360"/>
              </a:xfrm>
              <a:prstGeom prst="arc">
                <a:avLst>
                  <a:gd name="adj1" fmla="val 283249"/>
                  <a:gd name="adj2" fmla="val 5331492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571472" y="1214422"/>
            <a:ext cx="2969842" cy="2143139"/>
            <a:chOff x="3965354" y="888285"/>
            <a:chExt cx="2969842" cy="2143139"/>
          </a:xfrm>
        </p:grpSpPr>
        <p:grpSp>
          <p:nvGrpSpPr>
            <p:cNvPr id="17" name="Группа 73"/>
            <p:cNvGrpSpPr/>
            <p:nvPr/>
          </p:nvGrpSpPr>
          <p:grpSpPr>
            <a:xfrm>
              <a:off x="4751172" y="888285"/>
              <a:ext cx="2184024" cy="2143139"/>
              <a:chOff x="1246714" y="1125133"/>
              <a:chExt cx="2184024" cy="2143139"/>
            </a:xfrm>
          </p:grpSpPr>
          <p:grpSp>
            <p:nvGrpSpPr>
              <p:cNvPr id="19" name="Группа 75"/>
              <p:cNvGrpSpPr/>
              <p:nvPr/>
            </p:nvGrpSpPr>
            <p:grpSpPr>
              <a:xfrm>
                <a:off x="1246714" y="1768074"/>
                <a:ext cx="2184024" cy="1500198"/>
                <a:chOff x="247088" y="2086522"/>
                <a:chExt cx="2184024" cy="2050185"/>
              </a:xfrm>
            </p:grpSpPr>
            <p:cxnSp>
              <p:nvCxnSpPr>
                <p:cNvPr id="22" name="Прямая со стрелкой 21"/>
                <p:cNvCxnSpPr/>
                <p:nvPr/>
              </p:nvCxnSpPr>
              <p:spPr>
                <a:xfrm rot="5400000" flipH="1" flipV="1">
                  <a:off x="297925" y="3257263"/>
                  <a:ext cx="1757301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 стрелкой 22"/>
                <p:cNvCxnSpPr/>
                <p:nvPr/>
              </p:nvCxnSpPr>
              <p:spPr>
                <a:xfrm>
                  <a:off x="247088" y="3355685"/>
                  <a:ext cx="2143140" cy="217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/>
                <p:cNvSpPr txBox="1"/>
                <p:nvPr/>
              </p:nvSpPr>
              <p:spPr>
                <a:xfrm>
                  <a:off x="961468" y="2086522"/>
                  <a:ext cx="207640" cy="3575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 dirty="0" smtClean="0"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endParaRPr lang="ru-RU" sz="11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2175914" y="3355685"/>
                  <a:ext cx="255198" cy="3575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1" dirty="0" smtClean="0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endParaRPr lang="ru-RU" sz="11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1202152" y="3322530"/>
                  <a:ext cx="25680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/>
                    <a:t>0</a:t>
                  </a:r>
                  <a:endParaRPr lang="ru-RU" sz="1100" dirty="0"/>
                </a:p>
              </p:txBody>
            </p:sp>
          </p:grpSp>
          <p:sp>
            <p:nvSpPr>
              <p:cNvPr id="20" name="Дуга 19"/>
              <p:cNvSpPr/>
              <p:nvPr/>
            </p:nvSpPr>
            <p:spPr>
              <a:xfrm>
                <a:off x="1675342" y="1125133"/>
                <a:ext cx="838373" cy="1738804"/>
              </a:xfrm>
              <a:prstGeom prst="arc">
                <a:avLst>
                  <a:gd name="adj1" fmla="val 703632"/>
                  <a:gd name="adj2" fmla="val 4997448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" name="Дуга 20"/>
              <p:cNvSpPr/>
              <p:nvPr/>
            </p:nvSpPr>
            <p:spPr>
              <a:xfrm>
                <a:off x="1889656" y="1125133"/>
                <a:ext cx="838373" cy="1738804"/>
              </a:xfrm>
              <a:prstGeom prst="arc">
                <a:avLst>
                  <a:gd name="adj1" fmla="val 5804454"/>
                  <a:gd name="adj2" fmla="val 10079221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  <p:sp>
          <p:nvSpPr>
            <p:cNvPr id="18" name="Дуга 17"/>
            <p:cNvSpPr/>
            <p:nvPr/>
          </p:nvSpPr>
          <p:spPr>
            <a:xfrm rot="7074757">
              <a:off x="4196976" y="1044562"/>
              <a:ext cx="1493988" cy="1957231"/>
            </a:xfrm>
            <a:prstGeom prst="arc">
              <a:avLst>
                <a:gd name="adj1" fmla="val 16731655"/>
                <a:gd name="adj2" fmla="val 1719217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428728" y="3429000"/>
            <a:ext cx="2112586" cy="1357322"/>
            <a:chOff x="1428728" y="3714752"/>
            <a:chExt cx="2112586" cy="1399034"/>
          </a:xfrm>
        </p:grpSpPr>
        <p:cxnSp>
          <p:nvCxnSpPr>
            <p:cNvPr id="28" name="Прямая со стрелкой 27"/>
            <p:cNvCxnSpPr/>
            <p:nvPr/>
          </p:nvCxnSpPr>
          <p:spPr>
            <a:xfrm flipV="1">
              <a:off x="2285984" y="3714752"/>
              <a:ext cx="0" cy="139903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flipV="1">
              <a:off x="1428728" y="4714884"/>
              <a:ext cx="2071702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000232" y="3714752"/>
              <a:ext cx="1735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86116" y="4714884"/>
              <a:ext cx="2551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71670" y="4671986"/>
              <a:ext cx="1933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0</a:t>
              </a:r>
              <a:endParaRPr lang="ru-RU" sz="1100" dirty="0"/>
            </a:p>
          </p:txBody>
        </p:sp>
      </p:grpSp>
      <p:sp>
        <p:nvSpPr>
          <p:cNvPr id="33" name="Дуга 32"/>
          <p:cNvSpPr/>
          <p:nvPr/>
        </p:nvSpPr>
        <p:spPr>
          <a:xfrm>
            <a:off x="1785918" y="2714620"/>
            <a:ext cx="838373" cy="1738804"/>
          </a:xfrm>
          <a:prstGeom prst="arc">
            <a:avLst>
              <a:gd name="adj1" fmla="val 5991087"/>
              <a:gd name="adj2" fmla="val 1007922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4" name="Дуга 33"/>
          <p:cNvSpPr/>
          <p:nvPr/>
        </p:nvSpPr>
        <p:spPr>
          <a:xfrm>
            <a:off x="1928794" y="2714620"/>
            <a:ext cx="838373" cy="1738804"/>
          </a:xfrm>
          <a:prstGeom prst="arc">
            <a:avLst>
              <a:gd name="adj1" fmla="val 703632"/>
              <a:gd name="adj2" fmla="val 484086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2011690" y="4025439"/>
            <a:ext cx="1143008" cy="593071"/>
            <a:chOff x="-2613475" y="3932244"/>
            <a:chExt cx="1083562" cy="606464"/>
          </a:xfrm>
        </p:grpSpPr>
        <p:sp>
          <p:nvSpPr>
            <p:cNvPr id="36" name="Дуга 35"/>
            <p:cNvSpPr/>
            <p:nvPr/>
          </p:nvSpPr>
          <p:spPr>
            <a:xfrm rot="10951632">
              <a:off x="-2613475" y="3932244"/>
              <a:ext cx="1083562" cy="557156"/>
            </a:xfrm>
            <a:prstGeom prst="arc">
              <a:avLst>
                <a:gd name="adj1" fmla="val 18754310"/>
                <a:gd name="adj2" fmla="val 2098002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Дуга 36"/>
            <p:cNvSpPr/>
            <p:nvPr/>
          </p:nvSpPr>
          <p:spPr>
            <a:xfrm>
              <a:off x="-2571800" y="4143380"/>
              <a:ext cx="408243" cy="395328"/>
            </a:xfrm>
            <a:prstGeom prst="arc">
              <a:avLst>
                <a:gd name="adj1" fmla="val 1081176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Дуга 37"/>
          <p:cNvSpPr/>
          <p:nvPr/>
        </p:nvSpPr>
        <p:spPr>
          <a:xfrm rot="7018103">
            <a:off x="1519323" y="3387630"/>
            <a:ext cx="1236127" cy="1121575"/>
          </a:xfrm>
          <a:prstGeom prst="arc">
            <a:avLst>
              <a:gd name="adj1" fmla="val 17393771"/>
              <a:gd name="adj2" fmla="val 1972078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1453039" y="357166"/>
            <a:ext cx="2708191" cy="7261972"/>
            <a:chOff x="1685597" y="428604"/>
            <a:chExt cx="2708191" cy="7261972"/>
          </a:xfrm>
        </p:grpSpPr>
        <p:grpSp>
          <p:nvGrpSpPr>
            <p:cNvPr id="47" name="Группа 84"/>
            <p:cNvGrpSpPr/>
            <p:nvPr/>
          </p:nvGrpSpPr>
          <p:grpSpPr>
            <a:xfrm>
              <a:off x="1685597" y="4183206"/>
              <a:ext cx="2088276" cy="3507370"/>
              <a:chOff x="5569444" y="914114"/>
              <a:chExt cx="1964878" cy="3318724"/>
            </a:xfrm>
          </p:grpSpPr>
          <p:grpSp>
            <p:nvGrpSpPr>
              <p:cNvPr id="49" name="Группа 86"/>
              <p:cNvGrpSpPr/>
              <p:nvPr/>
            </p:nvGrpSpPr>
            <p:grpSpPr>
              <a:xfrm>
                <a:off x="5569444" y="1552387"/>
                <a:ext cx="1964878" cy="2680451"/>
                <a:chOff x="1753288" y="4659987"/>
                <a:chExt cx="1964878" cy="2680451"/>
              </a:xfrm>
            </p:grpSpPr>
            <p:grpSp>
              <p:nvGrpSpPr>
                <p:cNvPr id="51" name="Группа 88"/>
                <p:cNvGrpSpPr/>
                <p:nvPr/>
              </p:nvGrpSpPr>
              <p:grpSpPr>
                <a:xfrm>
                  <a:off x="2200932" y="4659987"/>
                  <a:ext cx="1517234" cy="1438345"/>
                  <a:chOff x="1173728" y="1895393"/>
                  <a:chExt cx="1517234" cy="1965655"/>
                </a:xfrm>
              </p:grpSpPr>
              <p:cxnSp>
                <p:nvCxnSpPr>
                  <p:cNvPr id="53" name="Прямая со стрелкой 52"/>
                  <p:cNvCxnSpPr/>
                  <p:nvPr/>
                </p:nvCxnSpPr>
                <p:spPr>
                  <a:xfrm flipV="1">
                    <a:off x="1458954" y="1949116"/>
                    <a:ext cx="0" cy="1911932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1173728" y="1895393"/>
                    <a:ext cx="207640" cy="3382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b="1" dirty="0" smtClean="0">
                        <a:latin typeface="Times New Roman" pitchFamily="18" charset="0"/>
                        <a:cs typeface="Times New Roman" pitchFamily="18" charset="0"/>
                      </a:rPr>
                      <a:t>y</a:t>
                    </a:r>
                    <a:endParaRPr lang="ru-RU" sz="11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2450844" y="3373422"/>
                    <a:ext cx="240118" cy="33828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 smtClean="0">
                        <a:latin typeface="Times New Roman" pitchFamily="18" charset="0"/>
                        <a:cs typeface="Times New Roman" pitchFamily="18" charset="0"/>
                      </a:rPr>
                      <a:t>x</a:t>
                    </a:r>
                    <a:endParaRPr lang="ru-RU" sz="11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1202152" y="3322530"/>
                    <a:ext cx="256802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 smtClean="0"/>
                      <a:t>0</a:t>
                    </a:r>
                    <a:endParaRPr lang="ru-RU" sz="1100" dirty="0"/>
                  </a:p>
                </p:txBody>
              </p:sp>
            </p:grpSp>
            <p:sp>
              <p:nvSpPr>
                <p:cNvPr id="52" name="Дуга 51"/>
                <p:cNvSpPr/>
                <p:nvPr/>
              </p:nvSpPr>
              <p:spPr>
                <a:xfrm>
                  <a:off x="1753288" y="5601634"/>
                  <a:ext cx="1102019" cy="1738804"/>
                </a:xfrm>
                <a:prstGeom prst="arc">
                  <a:avLst>
                    <a:gd name="adj1" fmla="val 17390356"/>
                    <a:gd name="adj2" fmla="val 200253"/>
                  </a:avLst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</p:grpSp>
          <p:sp>
            <p:nvSpPr>
              <p:cNvPr id="50" name="Дуга 49"/>
              <p:cNvSpPr/>
              <p:nvPr/>
            </p:nvSpPr>
            <p:spPr>
              <a:xfrm>
                <a:off x="5843102" y="914114"/>
                <a:ext cx="838373" cy="1738804"/>
              </a:xfrm>
              <a:prstGeom prst="arc">
                <a:avLst>
                  <a:gd name="adj1" fmla="val 703632"/>
                  <a:gd name="adj2" fmla="val 4896536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  <p:sp>
          <p:nvSpPr>
            <p:cNvPr id="48" name="Дуга 47"/>
            <p:cNvSpPr/>
            <p:nvPr/>
          </p:nvSpPr>
          <p:spPr>
            <a:xfrm rot="7469359">
              <a:off x="135971" y="2579391"/>
              <a:ext cx="6408604" cy="2107030"/>
            </a:xfrm>
            <a:prstGeom prst="arc">
              <a:avLst>
                <a:gd name="adj1" fmla="val 20617214"/>
                <a:gd name="adj2" fmla="val 2118907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61" name="Прямая со стрелкой 60"/>
          <p:cNvCxnSpPr/>
          <p:nvPr/>
        </p:nvCxnSpPr>
        <p:spPr>
          <a:xfrm>
            <a:off x="1357290" y="5929330"/>
            <a:ext cx="214314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1357290" y="1714488"/>
            <a:ext cx="214314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3571868" y="5214950"/>
            <a:ext cx="714380" cy="7143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http://mypresentation.ru/documents/f24d77b2b53ec508b47f1755875dd507/img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140415"/>
              </p:ext>
            </p:extLst>
          </p:nvPr>
        </p:nvGraphicFramePr>
        <p:xfrm>
          <a:off x="571472" y="2285992"/>
          <a:ext cx="8143932" cy="3911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4578"/>
                <a:gridCol w="1473272"/>
                <a:gridCol w="1109790"/>
                <a:gridCol w="1631780"/>
                <a:gridCol w="928694"/>
                <a:gridCol w="785818"/>
              </a:tblGrid>
              <a:tr h="304800">
                <a:tc rowSpan="2"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Уравнения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Ответ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 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(a;</a:t>
                      </a: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радиус, </a:t>
                      </a:r>
                      <a:r>
                        <a:rPr lang="en-US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002">
                <a:tc rowSpan="2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(2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47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 ; 2)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5884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785786" y="3357562"/>
          <a:ext cx="1714512" cy="328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1" name="Формула" r:id="rId4" imgW="1397000" imgH="228600" progId="Equation.3">
                  <p:embed/>
                </p:oleObj>
              </mc:Choice>
              <mc:Fallback>
                <p:oleObj name="Формула" r:id="rId4" imgW="1397000" imgH="228600" progId="Equation.3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3357562"/>
                        <a:ext cx="1714512" cy="3289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4000496" y="3943275"/>
          <a:ext cx="1573602" cy="312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2" name="Формула" r:id="rId6" imgW="1295400" imgH="228600" progId="Equation.3">
                  <p:embed/>
                </p:oleObj>
              </mc:Choice>
              <mc:Fallback>
                <p:oleObj name="Формула" r:id="rId6" imgW="1295400" imgH="228600" progId="Equation.3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496" y="3943275"/>
                        <a:ext cx="1573602" cy="3129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785786" y="5357826"/>
          <a:ext cx="1857388" cy="329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3" name="Формула" r:id="rId8" imgW="1295400" imgH="228600" progId="Equation.3">
                  <p:embed/>
                </p:oleObj>
              </mc:Choice>
              <mc:Fallback>
                <p:oleObj name="Формула" r:id="rId8" imgW="1295400" imgH="228600" progId="Equation.3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5357826"/>
                        <a:ext cx="1857388" cy="3297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2857488" y="4214818"/>
          <a:ext cx="4000528" cy="555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4" name="Формула" r:id="rId10" imgW="2082800" imgH="482600" progId="Equation.3">
                  <p:embed/>
                </p:oleObj>
              </mc:Choice>
              <mc:Fallback>
                <p:oleObj name="Формула" r:id="rId10" imgW="2082800" imgH="482600" progId="Equation.3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488" y="4214818"/>
                        <a:ext cx="4000528" cy="555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3000364" y="5000636"/>
          <a:ext cx="3946010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5" name="Формула" r:id="rId12" imgW="2819400" imgH="812800" progId="Equation.3">
                  <p:embed/>
                </p:oleObj>
              </mc:Choice>
              <mc:Fallback>
                <p:oleObj name="Формула" r:id="rId12" imgW="2819400" imgH="812800" progId="Equation.3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64" y="5000636"/>
                        <a:ext cx="3946010" cy="857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8072462" y="4214818"/>
          <a:ext cx="479813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6" name="Формула" r:id="rId14" imgW="228600" imgH="228600" progId="Equation.3">
                  <p:embed/>
                </p:oleObj>
              </mc:Choice>
              <mc:Fallback>
                <p:oleObj name="Формула" r:id="rId14" imgW="228600" imgH="228600" progId="Equation.3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2462" y="4214818"/>
                        <a:ext cx="479813" cy="35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5" name="Object 1150"/>
          <p:cNvGraphicFramePr>
            <a:graphicFrameLocks noChangeAspect="1"/>
          </p:cNvGraphicFramePr>
          <p:nvPr/>
        </p:nvGraphicFramePr>
        <p:xfrm>
          <a:off x="7143768" y="5143512"/>
          <a:ext cx="594609" cy="449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7" name="Формула" r:id="rId16" imgW="520474" imgH="393529" progId="Equation.3">
                  <p:embed/>
                </p:oleObj>
              </mc:Choice>
              <mc:Fallback>
                <p:oleObj name="Формула" r:id="rId16" imgW="520474" imgH="393529" progId="Equation.3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68" y="5143512"/>
                        <a:ext cx="594609" cy="4492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3214678" y="1357298"/>
          <a:ext cx="3297153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8" name="Формула" r:id="rId18" imgW="1422400" imgH="228600" progId="Equation.3">
                  <p:embed/>
                </p:oleObj>
              </mc:Choice>
              <mc:Fallback>
                <p:oleObj name="Формула" r:id="rId18" imgW="1422400" imgH="228600" progId="Equation.3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78" y="1357298"/>
                        <a:ext cx="3297153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357422" y="571480"/>
            <a:ext cx="47149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Уравнение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окружности    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 flipH="1" flipV="1">
            <a:off x="750464" y="1535496"/>
            <a:ext cx="1214446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000100" y="1785926"/>
            <a:ext cx="135732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1214414" y="1071546"/>
            <a:ext cx="714380" cy="71438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1357290" y="1785926"/>
            <a:ext cx="285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42976" y="1357298"/>
            <a:ext cx="285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00100" y="857232"/>
            <a:ext cx="285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43108" y="1785926"/>
            <a:ext cx="285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71538" y="1785926"/>
            <a:ext cx="285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2" name="Объект 51"/>
          <p:cNvGraphicFramePr>
            <a:graphicFrameLocks noChangeAspect="1"/>
          </p:cNvGraphicFramePr>
          <p:nvPr/>
        </p:nvGraphicFramePr>
        <p:xfrm>
          <a:off x="1500166" y="1428736"/>
          <a:ext cx="71438" cy="7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9" name="Формула" r:id="rId20" imgW="114102" imgH="114102" progId="Equation.3">
                  <p:embed/>
                </p:oleObj>
              </mc:Choice>
              <mc:Fallback>
                <p:oleObj name="Формула" r:id="rId20" imgW="114102" imgH="114102" progId="Equation.3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1428736"/>
                        <a:ext cx="71438" cy="71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50" name="Object 114"/>
          <p:cNvGraphicFramePr>
            <a:graphicFrameLocks noChangeAspect="1"/>
          </p:cNvGraphicFramePr>
          <p:nvPr/>
        </p:nvGraphicFramePr>
        <p:xfrm>
          <a:off x="928661" y="4159545"/>
          <a:ext cx="1428761" cy="323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30" name="Формула" r:id="rId22" imgW="1091726" imgH="228501" progId="Equation.3">
                  <p:embed/>
                </p:oleObj>
              </mc:Choice>
              <mc:Fallback>
                <p:oleObj name="Формула" r:id="rId22" imgW="1091726" imgH="228501" progId="Equation.3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1" y="4159545"/>
                        <a:ext cx="1428761" cy="3233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8470"/>
            <a:ext cx="8858250" cy="64801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842463"/>
              </p:ext>
            </p:extLst>
          </p:nvPr>
        </p:nvGraphicFramePr>
        <p:xfrm>
          <a:off x="395536" y="1620404"/>
          <a:ext cx="8453095" cy="49765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0"/>
                <a:gridCol w="4492655"/>
              </a:tblGrid>
              <a:tr h="327025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5"/>
                      <a:stretch>
                        <a:fillRect l="-72" t="-1852" b="-1446296"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09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Построение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49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dirty="0" smtClean="0">
                        <a:latin typeface="+mn-lt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gridSpan="2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5"/>
                      <a:stretch>
                        <a:fillRect l="-72" t="-555000" b="-738333"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Построение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9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03174" y="231841"/>
            <a:ext cx="84249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Построение отрезка,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длина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которого равна иррациональному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построения искомого отрезка используем теорему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Пифагора,                             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где 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катеты, с – гипотенуза прямоугольного треугольника</a:t>
            </a:r>
            <a:endParaRPr lang="ru-RU" sz="1600" dirty="0">
              <a:solidFill>
                <a:srgbClr val="00206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044568"/>
              </p:ext>
            </p:extLst>
          </p:nvPr>
        </p:nvGraphicFramePr>
        <p:xfrm>
          <a:off x="714349" y="2786058"/>
          <a:ext cx="2786081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0" name="Формула" r:id="rId6" imgW="1422400" imgH="254000" progId="Equation.3">
                  <p:embed/>
                </p:oleObj>
              </mc:Choice>
              <mc:Fallback>
                <p:oleObj name="Формула" r:id="rId6" imgW="1422400" imgH="254000" progId="Equation.3">
                  <p:embed/>
                  <p:pic>
                    <p:nvPicPr>
                      <p:cNvPr id="0" name="Picture 2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9" y="2786058"/>
                        <a:ext cx="2786081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69446" y="3418558"/>
            <a:ext cx="238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507472" y="2331490"/>
            <a:ext cx="0" cy="109751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508104" y="3427702"/>
            <a:ext cx="55058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508104" y="2331490"/>
            <a:ext cx="550580" cy="109621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38244" y="2879596"/>
            <a:ext cx="238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094356"/>
              </p:ext>
            </p:extLst>
          </p:nvPr>
        </p:nvGraphicFramePr>
        <p:xfrm>
          <a:off x="5944384" y="2844666"/>
          <a:ext cx="342128" cy="352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1" name="Формула" r:id="rId8" imgW="228600" imgH="228600" progId="Equation.3">
                  <p:embed/>
                </p:oleObj>
              </mc:Choice>
              <mc:Fallback>
                <p:oleObj name="Формула" r:id="rId8" imgW="228600" imgH="228600" progId="Equation.3">
                  <p:embed/>
                  <p:pic>
                    <p:nvPicPr>
                      <p:cNvPr id="0" name="Picture 2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4384" y="2844666"/>
                        <a:ext cx="342128" cy="3523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>
            <a:off x="5508104" y="4509120"/>
            <a:ext cx="0" cy="108012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508104" y="5589240"/>
            <a:ext cx="708169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508104" y="4509120"/>
            <a:ext cx="708169" cy="10801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269056" y="5003325"/>
            <a:ext cx="238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33546" y="5589240"/>
            <a:ext cx="238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84040"/>
              </p:ext>
            </p:extLst>
          </p:nvPr>
        </p:nvGraphicFramePr>
        <p:xfrm>
          <a:off x="6030913" y="4868862"/>
          <a:ext cx="442222" cy="3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2" name="Формула" r:id="rId10" imgW="291973" imgH="228501" progId="Equation.3">
                  <p:embed/>
                </p:oleObj>
              </mc:Choice>
              <mc:Fallback>
                <p:oleObj name="Формула" r:id="rId10" imgW="291973" imgH="228501" progId="Equation.3">
                  <p:embed/>
                  <p:pic>
                    <p:nvPicPr>
                      <p:cNvPr id="0" name="Picture 2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0913" y="4868862"/>
                        <a:ext cx="442222" cy="3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68344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845460"/>
              </p:ext>
            </p:extLst>
          </p:nvPr>
        </p:nvGraphicFramePr>
        <p:xfrm>
          <a:off x="7308304" y="956456"/>
          <a:ext cx="1224136" cy="382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3" name="Формула" r:id="rId12" imgW="812447" imgH="253890" progId="Equation.3">
                  <p:embed/>
                </p:oleObj>
              </mc:Choice>
              <mc:Fallback>
                <p:oleObj name="Формула" r:id="rId12" imgW="812447" imgH="253890" progId="Equation.3">
                  <p:embed/>
                  <p:pic>
                    <p:nvPicPr>
                      <p:cNvPr id="0" name="Picture 2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956456"/>
                        <a:ext cx="1224136" cy="3825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8053637" y="0"/>
            <a:ext cx="1090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«МАСТЕР-КЛАСС»</a:t>
            </a:r>
            <a:endParaRPr lang="ru-RU" sz="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8662" y="4857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857224" y="4714884"/>
          <a:ext cx="2809884" cy="468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4" name="Формула" r:id="rId14" imgW="1524000" imgH="254000" progId="Equation.3">
                  <p:embed/>
                </p:oleObj>
              </mc:Choice>
              <mc:Fallback>
                <p:oleObj name="Формула" r:id="rId14" imgW="1524000" imgH="254000" progId="Equation.3">
                  <p:embed/>
                  <p:pic>
                    <p:nvPicPr>
                      <p:cNvPr id="0" name="Picture 2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4714884"/>
                        <a:ext cx="2809884" cy="4683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20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72276"/>
            <a:ext cx="8143902" cy="62078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https://1.avatars.mds.yandex.net/get-entity_search/30719/30122986/S122x122">
            <a:hlinkClick r:id="rId4"/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001024" y="785794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1428728" y="428604"/>
            <a:ext cx="644685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Вычислить площадь фигуры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заданной неравенством </a:t>
            </a: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3286116" y="928670"/>
          <a:ext cx="2214578" cy="28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6" name="Формула" r:id="rId7" imgW="1180588" imgH="253890" progId="Equation.3">
                  <p:embed/>
                </p:oleObj>
              </mc:Choice>
              <mc:Fallback>
                <p:oleObj name="Формула" r:id="rId7" imgW="1180588" imgH="25389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16" y="928670"/>
                        <a:ext cx="2214578" cy="285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500034" y="1643050"/>
          <a:ext cx="7929618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2428860" y="2214554"/>
          <a:ext cx="1643074" cy="302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7" name="Формула" r:id="rId14" imgW="1180588" imgH="253890" progId="Equation.3">
                  <p:embed/>
                </p:oleObj>
              </mc:Choice>
              <mc:Fallback>
                <p:oleObj name="Формула" r:id="rId14" imgW="1180588" imgH="25389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60" y="2214554"/>
                        <a:ext cx="1643074" cy="3025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1214414" y="2786058"/>
          <a:ext cx="1714512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8" name="Формула" r:id="rId16" imgW="1091726" imgH="228501" progId="Equation.3">
                  <p:embed/>
                </p:oleObj>
              </mc:Choice>
              <mc:Fallback>
                <p:oleObj name="Формула" r:id="rId16" imgW="1091726" imgH="228501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2786058"/>
                        <a:ext cx="1714512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2285984" y="3571876"/>
          <a:ext cx="1357314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9" name="Формула" r:id="rId18" imgW="1143000" imgH="254000" progId="Equation.3">
                  <p:embed/>
                </p:oleObj>
              </mc:Choice>
              <mc:Fallback>
                <p:oleObj name="Формула" r:id="rId18" imgW="1143000" imgH="25400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3571876"/>
                        <a:ext cx="1357314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1214414" y="4214818"/>
          <a:ext cx="1500198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0" name="Формула" r:id="rId20" imgW="1180588" imgH="253890" progId="Equation.3">
                  <p:embed/>
                </p:oleObj>
              </mc:Choice>
              <mc:Fallback>
                <p:oleObj name="Формула" r:id="rId20" imgW="1180588" imgH="25389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4214818"/>
                        <a:ext cx="1500198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57224" y="1214422"/>
            <a:ext cx="2118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 решения</a:t>
            </a:r>
            <a:r>
              <a:rPr lang="ru-RU" dirty="0" smtClean="0"/>
              <a:t>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9" y="188912"/>
            <a:ext cx="8858250" cy="64801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65592"/>
              </p:ext>
            </p:extLst>
          </p:nvPr>
        </p:nvGraphicFramePr>
        <p:xfrm>
          <a:off x="395536" y="2420889"/>
          <a:ext cx="8424936" cy="4256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2150"/>
                <a:gridCol w="4462786"/>
              </a:tblGrid>
              <a:tr h="2252781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Построить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график зависимости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800" baseline="0" dirty="0" smtClean="0"/>
                        <a:t> 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Решение: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ru-RU" sz="1800" baseline="0" dirty="0" smtClean="0"/>
                    </a:p>
                    <a:p>
                      <a:pPr marL="0" indent="0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уравнение окружности с центром 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в точке (1; 2) и радиусом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00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ru-RU" sz="18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Построить график зависимости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ru-RU" sz="1800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применить второе правило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676780"/>
              </p:ext>
            </p:extLst>
          </p:nvPr>
        </p:nvGraphicFramePr>
        <p:xfrm>
          <a:off x="1428728" y="2857496"/>
          <a:ext cx="1643074" cy="445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5" name="Формула" r:id="rId4" imgW="1091726" imgH="228501" progId="Equation.3">
                  <p:embed/>
                </p:oleObj>
              </mc:Choice>
              <mc:Fallback>
                <p:oleObj name="Формула" r:id="rId4" imgW="1091726" imgH="228501" progId="Equation.3">
                  <p:embed/>
                  <p:pic>
                    <p:nvPicPr>
                      <p:cNvPr id="0" name="Picture 5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2857496"/>
                        <a:ext cx="1643074" cy="445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617052"/>
              </p:ext>
            </p:extLst>
          </p:nvPr>
        </p:nvGraphicFramePr>
        <p:xfrm>
          <a:off x="3214678" y="4281602"/>
          <a:ext cx="350334" cy="361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6" name="Формула" r:id="rId6" imgW="228600" imgH="228600" progId="Equation.3">
                  <p:embed/>
                </p:oleObj>
              </mc:Choice>
              <mc:Fallback>
                <p:oleObj name="Формула" r:id="rId6" imgW="228600" imgH="228600" progId="Equation.3">
                  <p:embed/>
                  <p:pic>
                    <p:nvPicPr>
                      <p:cNvPr id="0" name="Picture 5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78" y="4281602"/>
                        <a:ext cx="350334" cy="3617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681419"/>
              </p:ext>
            </p:extLst>
          </p:nvPr>
        </p:nvGraphicFramePr>
        <p:xfrm>
          <a:off x="928662" y="5357826"/>
          <a:ext cx="2214578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7" name="Формула" r:id="rId8" imgW="1180588" imgH="253890" progId="Equation.3">
                  <p:embed/>
                </p:oleObj>
              </mc:Choice>
              <mc:Fallback>
                <p:oleObj name="Формула" r:id="rId8" imgW="1180588" imgH="253890" progId="Equation.3">
                  <p:embed/>
                  <p:pic>
                    <p:nvPicPr>
                      <p:cNvPr id="0" name="Picture 5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5357826"/>
                        <a:ext cx="2214578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flipV="1">
            <a:off x="5148064" y="2489389"/>
            <a:ext cx="0" cy="145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932040" y="3785106"/>
            <a:ext cx="1512168" cy="39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Блок-схема: узел 10"/>
          <p:cNvSpPr/>
          <p:nvPr/>
        </p:nvSpPr>
        <p:spPr>
          <a:xfrm>
            <a:off x="4992222" y="3053872"/>
            <a:ext cx="875922" cy="870303"/>
          </a:xfrm>
          <a:prstGeom prst="flowChartConnector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857752" y="242886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040" y="2938999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4273" y="3793370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8" y="378619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286512" y="3714752"/>
            <a:ext cx="2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129471" y="4581128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500364" y="558924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540566" y="558924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44401" y="5589240"/>
            <a:ext cx="320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30838" y="455915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43439" y="4183833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39667" y="558924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500166" y="357166"/>
            <a:ext cx="6446857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Вычислить площадь фигуры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заданной неравенством </a:t>
            </a:r>
          </a:p>
        </p:txBody>
      </p:sp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821011"/>
              </p:ext>
            </p:extLst>
          </p:nvPr>
        </p:nvGraphicFramePr>
        <p:xfrm>
          <a:off x="3000364" y="785794"/>
          <a:ext cx="2186874" cy="470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8" name="Формула" r:id="rId10" imgW="1180588" imgH="253890" progId="Equation.3">
                  <p:embed/>
                </p:oleObj>
              </mc:Choice>
              <mc:Fallback>
                <p:oleObj name="Формула" r:id="rId10" imgW="1180588" imgH="253890" progId="Equation.3">
                  <p:embed/>
                  <p:pic>
                    <p:nvPicPr>
                      <p:cNvPr id="0" name="Picture 5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64" y="785794"/>
                        <a:ext cx="2186874" cy="4704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714348" y="1714488"/>
            <a:ext cx="3267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остроить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график уравнения</a:t>
            </a:r>
          </a:p>
        </p:txBody>
      </p:sp>
      <p:graphicFrame>
        <p:nvGraphicFramePr>
          <p:cNvPr id="42" name="Объект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592790"/>
              </p:ext>
            </p:extLst>
          </p:nvPr>
        </p:nvGraphicFramePr>
        <p:xfrm>
          <a:off x="4143372" y="1714488"/>
          <a:ext cx="2049399" cy="414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9" name="Формула" r:id="rId12" imgW="1180588" imgH="253890" progId="Equation.3">
                  <p:embed/>
                </p:oleObj>
              </mc:Choice>
              <mc:Fallback>
                <p:oleObj name="Формула" r:id="rId12" imgW="1180588" imgH="253890" progId="Equation.3">
                  <p:embed/>
                  <p:pic>
                    <p:nvPicPr>
                      <p:cNvPr id="0" name="Picture 5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1714488"/>
                        <a:ext cx="2049399" cy="4143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Рисунок 48" descr="https://1.avatars.mds.yandex.net/get-entity_search/30719/30122986/S122x122">
            <a:hlinkClick r:id="rId14"/>
          </p:cNvPr>
          <p:cNvPicPr/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43900" y="785794"/>
            <a:ext cx="81944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614372"/>
              </p:ext>
            </p:extLst>
          </p:nvPr>
        </p:nvGraphicFramePr>
        <p:xfrm>
          <a:off x="1428728" y="3500438"/>
          <a:ext cx="1571636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" name="Формула" r:id="rId17" imgW="1091726" imgH="228501" progId="Equation.3">
                  <p:embed/>
                </p:oleObj>
              </mc:Choice>
              <mc:Fallback>
                <p:oleObj name="Формула" r:id="rId17" imgW="1091726" imgH="228501" progId="Equation.3">
                  <p:embed/>
                  <p:pic>
                    <p:nvPicPr>
                      <p:cNvPr id="0" name="Picture 5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3500438"/>
                        <a:ext cx="1571636" cy="428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Прямая со стрелкой 47"/>
          <p:cNvCxnSpPr/>
          <p:nvPr/>
        </p:nvCxnSpPr>
        <p:spPr>
          <a:xfrm rot="5400000" flipH="1" flipV="1">
            <a:off x="4321967" y="5107793"/>
            <a:ext cx="164307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4429124" y="5572140"/>
            <a:ext cx="192882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00100" y="1285860"/>
            <a:ext cx="180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  задачи</a:t>
            </a:r>
            <a:endParaRPr lang="ru-RU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36" name="Picture 24"/>
          <p:cNvPicPr>
            <a:picLocks noChangeAspect="1" noChangeArrowheads="1"/>
          </p:cNvPicPr>
          <p:nvPr/>
        </p:nvPicPr>
        <p:blipFill>
          <a:blip r:embed="rId19">
            <a:lum bright="-1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364" y="4725144"/>
            <a:ext cx="1295400" cy="981075"/>
          </a:xfrm>
          <a:prstGeom prst="rect">
            <a:avLst/>
          </a:prstGeom>
          <a:solidFill>
            <a:schemeClr val="bg2">
              <a:lumMod val="90000"/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70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27"/>
            <a:ext cx="8572530" cy="628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330809"/>
              </p:ext>
            </p:extLst>
          </p:nvPr>
        </p:nvGraphicFramePr>
        <p:xfrm>
          <a:off x="571472" y="1071546"/>
          <a:ext cx="8136904" cy="4429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6280"/>
                <a:gridCol w="3850624"/>
              </a:tblGrid>
              <a:tr h="4429156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Построить график зависимости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ru-RU" sz="1800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800" baseline="0" dirty="0" smtClean="0"/>
                        <a:t> 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ru-RU" sz="1800" baseline="0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применить  четвёртое правило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8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результате построения графика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на координатной плоскости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получены   две области: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- внутренняя,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- внешняя.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8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Внутренняя область- модель  фигуры 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737327"/>
              </p:ext>
            </p:extLst>
          </p:nvPr>
        </p:nvGraphicFramePr>
        <p:xfrm>
          <a:off x="1500166" y="2071678"/>
          <a:ext cx="2124468" cy="441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2" name="Формула" r:id="rId4" imgW="1218671" imgH="253890" progId="Equation.3">
                  <p:embed/>
                </p:oleObj>
              </mc:Choice>
              <mc:Fallback>
                <p:oleObj name="Формула" r:id="rId4" imgW="1218671" imgH="253890" progId="Equation.3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2071678"/>
                        <a:ext cx="2124468" cy="4413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596" y="2089983"/>
            <a:ext cx="1670050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955323" y="125151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3504" y="3071810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78567" y="1919239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18780" y="3068959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32079" y="3950962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15272" y="300037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6212322" y="1350834"/>
            <a:ext cx="0" cy="33181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804441" y="3068959"/>
            <a:ext cx="298401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071802" y="500042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фигуры М  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357950" y="228599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63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285728"/>
            <a:ext cx="8864600" cy="631351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86050" y="357166"/>
            <a:ext cx="3522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Вычислить площадь фигуры 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691487"/>
              </p:ext>
            </p:extLst>
          </p:nvPr>
        </p:nvGraphicFramePr>
        <p:xfrm>
          <a:off x="323528" y="836712"/>
          <a:ext cx="8496944" cy="56641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05662"/>
                <a:gridCol w="3891282"/>
              </a:tblGrid>
              <a:tr h="248877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Разобьём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геометрические фигуры: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ромб,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четыре полуокружности  </a:t>
                      </a:r>
                      <a:r>
                        <a:rPr lang="en-US" sz="1600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      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6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 фигуры 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 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равна сумме площадей ромба и полуокружностей.</a:t>
                      </a:r>
                    </a:p>
                    <a:p>
                      <a:r>
                        <a:rPr lang="ru-RU" sz="1600" dirty="0" smtClean="0"/>
                        <a:t>                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где        - 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 ромба,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- площадь полуокружности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904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121" y="2374900"/>
            <a:ext cx="167005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6608146" y="1196752"/>
            <a:ext cx="0" cy="34563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932040" y="3359150"/>
            <a:ext cx="30963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6071070" y="2491817"/>
            <a:ext cx="523978" cy="8662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595048" y="2491817"/>
            <a:ext cx="569240" cy="8662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071070" y="3359150"/>
            <a:ext cx="537076" cy="861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6608146" y="3358071"/>
            <a:ext cx="556142" cy="8630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57950" y="114298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18204" y="4324328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78248" y="212455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22278" y="3352229"/>
            <a:ext cx="3016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-2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85301" y="3352229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73186" y="335915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966448"/>
              </p:ext>
            </p:extLst>
          </p:nvPr>
        </p:nvGraphicFramePr>
        <p:xfrm>
          <a:off x="3143240" y="1285860"/>
          <a:ext cx="323851" cy="323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07" name="Формула" r:id="rId5" imgW="228600" imgH="228600" progId="Equation.3">
                  <p:embed/>
                </p:oleObj>
              </mc:Choice>
              <mc:Fallback>
                <p:oleObj name="Формула" r:id="rId5" imgW="228600" imgH="228600" progId="Equation.3">
                  <p:embed/>
                  <p:pic>
                    <p:nvPicPr>
                      <p:cNvPr id="0" name="Picture 4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40" y="1285860"/>
                        <a:ext cx="323851" cy="323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12822"/>
              </p:ext>
            </p:extLst>
          </p:nvPr>
        </p:nvGraphicFramePr>
        <p:xfrm>
          <a:off x="2285984" y="2285992"/>
          <a:ext cx="2007810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08" name="Формула" r:id="rId7" imgW="914003" imgH="215806" progId="Equation.3">
                  <p:embed/>
                </p:oleObj>
              </mc:Choice>
              <mc:Fallback>
                <p:oleObj name="Формула" r:id="rId7" imgW="914003" imgH="215806" progId="Equation.3">
                  <p:embed/>
                  <p:pic>
                    <p:nvPicPr>
                      <p:cNvPr id="0" name="Picture 4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2285992"/>
                        <a:ext cx="2007810" cy="35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61630"/>
              </p:ext>
            </p:extLst>
          </p:nvPr>
        </p:nvGraphicFramePr>
        <p:xfrm>
          <a:off x="928662" y="2786058"/>
          <a:ext cx="2413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09" name="Формула" r:id="rId9" imgW="164885" imgH="215619" progId="Equation.3">
                  <p:embed/>
                </p:oleObj>
              </mc:Choice>
              <mc:Fallback>
                <p:oleObj name="Формула" r:id="rId9" imgW="164885" imgH="215619" progId="Equation.3">
                  <p:embed/>
                  <p:pic>
                    <p:nvPicPr>
                      <p:cNvPr id="0" name="Picture 4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2786058"/>
                        <a:ext cx="241300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569387"/>
              </p:ext>
            </p:extLst>
          </p:nvPr>
        </p:nvGraphicFramePr>
        <p:xfrm>
          <a:off x="928662" y="3286124"/>
          <a:ext cx="2381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10" name="Формула" r:id="rId11" imgW="177569" imgH="215619" progId="Equation.3">
                  <p:embed/>
                </p:oleObj>
              </mc:Choice>
              <mc:Fallback>
                <p:oleObj name="Формула" r:id="rId11" imgW="177569" imgH="215619" progId="Equation.3">
                  <p:embed/>
                  <p:pic>
                    <p:nvPicPr>
                      <p:cNvPr id="0" name="Picture 4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3286124"/>
                        <a:ext cx="238125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895015"/>
              </p:ext>
            </p:extLst>
          </p:nvPr>
        </p:nvGraphicFramePr>
        <p:xfrm>
          <a:off x="323528" y="3714752"/>
          <a:ext cx="4605662" cy="2007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7673"/>
                <a:gridCol w="1287791"/>
                <a:gridCol w="1500198"/>
              </a:tblGrid>
              <a:tr h="7219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Виды фигур</a:t>
                      </a:r>
                    </a:p>
                    <a:p>
                      <a:pPr algn="ctr"/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Формулы</a:t>
                      </a:r>
                    </a:p>
                    <a:p>
                      <a:pPr algn="ctr"/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</a:t>
                      </a:r>
                    </a:p>
                    <a:p>
                      <a:pPr algn="ctr"/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7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ромб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8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полуокружность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842889"/>
              </p:ext>
            </p:extLst>
          </p:nvPr>
        </p:nvGraphicFramePr>
        <p:xfrm>
          <a:off x="2214546" y="4643446"/>
          <a:ext cx="1175270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11" name="Формула" r:id="rId13" imgW="787058" imgH="393529" progId="Equation.3">
                  <p:embed/>
                </p:oleObj>
              </mc:Choice>
              <mc:Fallback>
                <p:oleObj name="Формула" r:id="rId13" imgW="787058" imgH="393529" progId="Equation.3">
                  <p:embed/>
                  <p:pic>
                    <p:nvPicPr>
                      <p:cNvPr id="0" name="Picture 4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4643446"/>
                        <a:ext cx="1175270" cy="428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408958"/>
              </p:ext>
            </p:extLst>
          </p:nvPr>
        </p:nvGraphicFramePr>
        <p:xfrm>
          <a:off x="3571868" y="4643446"/>
          <a:ext cx="1158876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12" name="Формула" r:id="rId15" imgW="1016000" imgH="393700" progId="Equation.3">
                  <p:embed/>
                </p:oleObj>
              </mc:Choice>
              <mc:Fallback>
                <p:oleObj name="Формула" r:id="rId15" imgW="1016000" imgH="393700" progId="Equation.3">
                  <p:embed/>
                  <p:pic>
                    <p:nvPicPr>
                      <p:cNvPr id="0" name="Picture 4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68" y="4643446"/>
                        <a:ext cx="1158876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8" name="Объект 225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979672"/>
              </p:ext>
            </p:extLst>
          </p:nvPr>
        </p:nvGraphicFramePr>
        <p:xfrm>
          <a:off x="2285984" y="5214949"/>
          <a:ext cx="1071570" cy="39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13" name="Формула" r:id="rId17" imgW="685800" imgH="393700" progId="Equation.3">
                  <p:embed/>
                </p:oleObj>
              </mc:Choice>
              <mc:Fallback>
                <p:oleObj name="Формула" r:id="rId17" imgW="685800" imgH="393700" progId="Equation.3">
                  <p:embed/>
                  <p:pic>
                    <p:nvPicPr>
                      <p:cNvPr id="0" name="Picture 4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5214949"/>
                        <a:ext cx="1071570" cy="39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9" name="Объект 225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150405"/>
              </p:ext>
            </p:extLst>
          </p:nvPr>
        </p:nvGraphicFramePr>
        <p:xfrm>
          <a:off x="3500430" y="5286388"/>
          <a:ext cx="1384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14" name="Формула" r:id="rId19" imgW="1384300" imgH="393700" progId="Equation.3">
                  <p:embed/>
                </p:oleObj>
              </mc:Choice>
              <mc:Fallback>
                <p:oleObj name="Формула" r:id="rId19" imgW="1384300" imgH="393700" progId="Equation.3">
                  <p:embed/>
                  <p:pic>
                    <p:nvPicPr>
                      <p:cNvPr id="0" name="Picture 4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0" y="5286388"/>
                        <a:ext cx="1384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Объект 225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586175"/>
              </p:ext>
            </p:extLst>
          </p:nvPr>
        </p:nvGraphicFramePr>
        <p:xfrm>
          <a:off x="1285852" y="5715016"/>
          <a:ext cx="3286148" cy="581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15" name="Формула" r:id="rId21" imgW="1815312" imgH="393529" progId="Equation.3">
                  <p:embed/>
                </p:oleObj>
              </mc:Choice>
              <mc:Fallback>
                <p:oleObj name="Формула" r:id="rId21" imgW="1815312" imgH="393529" progId="Equation.3">
                  <p:embed/>
                  <p:pic>
                    <p:nvPicPr>
                      <p:cNvPr id="0" name="Picture 4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5715016"/>
                        <a:ext cx="3286148" cy="5814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3072596" y="4071148"/>
            <a:ext cx="71358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1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f158c77836548b62b5de9b5dc512dec7cd1d3a"/>
</p:tagLst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2681</TotalTime>
  <Words>936</Words>
  <Application>Microsoft Office PowerPoint</Application>
  <PresentationFormat>Экран (4:3)</PresentationFormat>
  <Paragraphs>247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</dc:creator>
  <cp:lastModifiedBy>User</cp:lastModifiedBy>
  <cp:revision>396</cp:revision>
  <dcterms:created xsi:type="dcterms:W3CDTF">2016-02-25T18:39:46Z</dcterms:created>
  <dcterms:modified xsi:type="dcterms:W3CDTF">2017-01-31T15:39:17Z</dcterms:modified>
</cp:coreProperties>
</file>